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ourgette" panose="02020500000000000000" charset="0"/>
      <p:regular r:id="rId8"/>
    </p:embeddedFont>
    <p:embeddedFont>
      <p:font typeface="EB Garamond" panose="02020500000000000000" charset="0"/>
      <p:regular r:id="rId9"/>
      <p:bold r:id="rId10"/>
      <p:italic r:id="rId11"/>
      <p:boldItalic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3" roundtripDataSignature="AMtx7miRpkyr0UqcrjuXDdZI6uialpaG9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customschemas.google.com/relationships/presentationmetadata" Target="meta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所佔比例</c:v>
                </c:pt>
              </c:strCache>
            </c:strRef>
          </c:tx>
          <c:spPr>
            <a:solidFill>
              <a:schemeClr val="accent2"/>
            </a:solidFill>
          </c:spPr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501-45F4-AEE0-162E88DF45A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501-45F4-AEE0-162E88DF45A8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501-45F4-AEE0-162E88DF45A8}"/>
              </c:ext>
            </c:extLst>
          </c:dPt>
          <c:dPt>
            <c:idx val="3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501-45F4-AEE0-162E88DF45A8}"/>
              </c:ext>
            </c:extLst>
          </c:dPt>
          <c:dPt>
            <c:idx val="4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501-45F4-AEE0-162E88DF45A8}"/>
              </c:ext>
            </c:extLst>
          </c:dPt>
          <c:dPt>
            <c:idx val="5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501-45F4-AEE0-162E88DF45A8}"/>
              </c:ext>
            </c:extLst>
          </c:dPt>
          <c:dPt>
            <c:idx val="6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B501-45F4-AEE0-162E88DF45A8}"/>
              </c:ext>
            </c:extLst>
          </c:dPt>
          <c:dPt>
            <c:idx val="7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B501-45F4-AEE0-162E88DF45A8}"/>
              </c:ext>
            </c:extLst>
          </c:dPt>
          <c:dPt>
            <c:idx val="8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B501-45F4-AEE0-162E88DF45A8}"/>
              </c:ext>
            </c:extLst>
          </c:dPt>
          <c:dPt>
            <c:idx val="9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B501-45F4-AEE0-162E88DF45A8}"/>
              </c:ext>
            </c:extLst>
          </c:dPt>
          <c:dPt>
            <c:idx val="1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B501-45F4-AEE0-162E88DF45A8}"/>
              </c:ext>
            </c:extLst>
          </c:dPt>
          <c:dPt>
            <c:idx val="1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B501-45F4-AEE0-162E88DF45A8}"/>
              </c:ext>
            </c:extLst>
          </c:dPt>
          <c:dPt>
            <c:idx val="12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B501-45F4-AEE0-162E88DF45A8}"/>
              </c:ext>
            </c:extLst>
          </c:dPt>
          <c:dPt>
            <c:idx val="13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B501-45F4-AEE0-162E88DF45A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bg1"/>
                    </a:solidFill>
                    <a:latin typeface="源泉圓體 B" panose="020B0800000000000000" pitchFamily="34" charset="-120"/>
                    <a:ea typeface="源泉圓體 B" panose="020B0800000000000000" pitchFamily="34" charset="-120"/>
                    <a:cs typeface="+mn-cs"/>
                  </a:defRPr>
                </a:pPr>
                <a:endParaRPr lang="zh-TW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工作表1!$A$2:$A$15</c:f>
              <c:numCache>
                <c:formatCode>General</c:formatCode>
                <c:ptCount val="1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工作表1!$B$2:$B$15</c:f>
              <c:numCache>
                <c:formatCode>General</c:formatCode>
                <c:ptCount val="14"/>
                <c:pt idx="0">
                  <c:v>6</c:v>
                </c:pt>
                <c:pt idx="1">
                  <c:v>5</c:v>
                </c:pt>
                <c:pt idx="2">
                  <c:v>4</c:v>
                </c:pt>
                <c:pt idx="3">
                  <c:v>3</c:v>
                </c:pt>
                <c:pt idx="4">
                  <c:v>2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B501-45F4-AEE0-162E88DF45A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直排文字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直排標題及文字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投影片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內容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章節標題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兩個內容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較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只有標題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內容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圖片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95" y="5457411"/>
            <a:ext cx="606352" cy="60635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5" name="Google Shape;85;p1"/>
          <p:cNvGrpSpPr/>
          <p:nvPr/>
        </p:nvGrpSpPr>
        <p:grpSpPr>
          <a:xfrm>
            <a:off x="90734" y="5507088"/>
            <a:ext cx="538347" cy="554916"/>
            <a:chOff x="1703571" y="28740"/>
            <a:chExt cx="538347" cy="554916"/>
          </a:xfrm>
        </p:grpSpPr>
        <p:sp>
          <p:nvSpPr>
            <p:cNvPr id="86" name="Google Shape;86;p1"/>
            <p:cNvSpPr/>
            <p:nvPr/>
          </p:nvSpPr>
          <p:spPr>
            <a:xfrm>
              <a:off x="1703571" y="37368"/>
              <a:ext cx="538347" cy="54628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1"/>
            <p:cNvSpPr/>
            <p:nvPr/>
          </p:nvSpPr>
          <p:spPr>
            <a:xfrm rot="5400000">
              <a:off x="1708593" y="28740"/>
              <a:ext cx="269987" cy="269987"/>
            </a:xfrm>
            <a:prstGeom prst="rtTriangle">
              <a:avLst/>
            </a:prstGeom>
            <a:solidFill>
              <a:srgbClr val="ECA4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92700" y="5457411"/>
            <a:ext cx="606352" cy="60635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9" name="Google Shape;89;p1"/>
          <p:cNvGrpSpPr/>
          <p:nvPr/>
        </p:nvGrpSpPr>
        <p:grpSpPr>
          <a:xfrm>
            <a:off x="8268939" y="5507088"/>
            <a:ext cx="538347" cy="554916"/>
            <a:chOff x="1703571" y="28740"/>
            <a:chExt cx="538347" cy="554916"/>
          </a:xfrm>
        </p:grpSpPr>
        <p:sp>
          <p:nvSpPr>
            <p:cNvPr id="90" name="Google Shape;90;p1"/>
            <p:cNvSpPr/>
            <p:nvPr/>
          </p:nvSpPr>
          <p:spPr>
            <a:xfrm>
              <a:off x="1703571" y="37368"/>
              <a:ext cx="538347" cy="54628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1"/>
            <p:cNvSpPr/>
            <p:nvPr/>
          </p:nvSpPr>
          <p:spPr>
            <a:xfrm rot="5400000">
              <a:off x="1708593" y="28740"/>
              <a:ext cx="269987" cy="269987"/>
            </a:xfrm>
            <a:prstGeom prst="rtTriangle">
              <a:avLst/>
            </a:prstGeom>
            <a:solidFill>
              <a:srgbClr val="ECA4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92" name="Google Shape;92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92700" y="-20937"/>
            <a:ext cx="606352" cy="60635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3" name="Google Shape;93;p1"/>
          <p:cNvGrpSpPr/>
          <p:nvPr/>
        </p:nvGrpSpPr>
        <p:grpSpPr>
          <a:xfrm>
            <a:off x="8268939" y="28740"/>
            <a:ext cx="538347" cy="554916"/>
            <a:chOff x="1703571" y="28740"/>
            <a:chExt cx="538347" cy="554916"/>
          </a:xfrm>
        </p:grpSpPr>
        <p:sp>
          <p:nvSpPr>
            <p:cNvPr id="94" name="Google Shape;94;p1"/>
            <p:cNvSpPr/>
            <p:nvPr/>
          </p:nvSpPr>
          <p:spPr>
            <a:xfrm>
              <a:off x="1703571" y="37368"/>
              <a:ext cx="538347" cy="54628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1"/>
            <p:cNvSpPr/>
            <p:nvPr/>
          </p:nvSpPr>
          <p:spPr>
            <a:xfrm rot="5400000">
              <a:off x="1708593" y="28740"/>
              <a:ext cx="269987" cy="269987"/>
            </a:xfrm>
            <a:prstGeom prst="rtTriangle">
              <a:avLst/>
            </a:prstGeom>
            <a:solidFill>
              <a:srgbClr val="ECA4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96" name="Google Shape;9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979" y="-20937"/>
            <a:ext cx="606352" cy="60635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7" name="Google Shape;97;p1"/>
          <p:cNvGrpSpPr/>
          <p:nvPr/>
        </p:nvGrpSpPr>
        <p:grpSpPr>
          <a:xfrm>
            <a:off x="88218" y="28740"/>
            <a:ext cx="538347" cy="554916"/>
            <a:chOff x="1703571" y="28740"/>
            <a:chExt cx="538347" cy="554916"/>
          </a:xfrm>
        </p:grpSpPr>
        <p:sp>
          <p:nvSpPr>
            <p:cNvPr id="98" name="Google Shape;98;p1"/>
            <p:cNvSpPr/>
            <p:nvPr/>
          </p:nvSpPr>
          <p:spPr>
            <a:xfrm>
              <a:off x="1703571" y="37368"/>
              <a:ext cx="538347" cy="54628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1"/>
            <p:cNvSpPr/>
            <p:nvPr/>
          </p:nvSpPr>
          <p:spPr>
            <a:xfrm rot="5400000">
              <a:off x="1708593" y="28740"/>
              <a:ext cx="269987" cy="269987"/>
            </a:xfrm>
            <a:prstGeom prst="rtTriangle">
              <a:avLst/>
            </a:prstGeom>
            <a:solidFill>
              <a:srgbClr val="ECA4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00" name="Google Shape;10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84" y="1594153"/>
            <a:ext cx="606352" cy="60635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1" name="Google Shape;101;p1"/>
          <p:cNvGrpSpPr/>
          <p:nvPr/>
        </p:nvGrpSpPr>
        <p:grpSpPr>
          <a:xfrm>
            <a:off x="85323" y="1643830"/>
            <a:ext cx="538347" cy="554916"/>
            <a:chOff x="1703571" y="28740"/>
            <a:chExt cx="538347" cy="554916"/>
          </a:xfrm>
        </p:grpSpPr>
        <p:sp>
          <p:nvSpPr>
            <p:cNvPr id="102" name="Google Shape;102;p1"/>
            <p:cNvSpPr/>
            <p:nvPr/>
          </p:nvSpPr>
          <p:spPr>
            <a:xfrm>
              <a:off x="1703571" y="37368"/>
              <a:ext cx="538347" cy="54628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1"/>
            <p:cNvSpPr/>
            <p:nvPr/>
          </p:nvSpPr>
          <p:spPr>
            <a:xfrm rot="5400000">
              <a:off x="1708593" y="28740"/>
              <a:ext cx="269987" cy="269987"/>
            </a:xfrm>
            <a:prstGeom prst="rtTriangle">
              <a:avLst/>
            </a:prstGeom>
            <a:solidFill>
              <a:srgbClr val="ECA4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04" name="Google Shape;10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84" y="2906917"/>
            <a:ext cx="606352" cy="60635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5" name="Google Shape;105;p1"/>
          <p:cNvGrpSpPr/>
          <p:nvPr/>
        </p:nvGrpSpPr>
        <p:grpSpPr>
          <a:xfrm>
            <a:off x="85323" y="2956594"/>
            <a:ext cx="538347" cy="554916"/>
            <a:chOff x="1703571" y="28740"/>
            <a:chExt cx="538347" cy="554916"/>
          </a:xfrm>
        </p:grpSpPr>
        <p:sp>
          <p:nvSpPr>
            <p:cNvPr id="106" name="Google Shape;106;p1"/>
            <p:cNvSpPr/>
            <p:nvPr/>
          </p:nvSpPr>
          <p:spPr>
            <a:xfrm>
              <a:off x="1703571" y="37368"/>
              <a:ext cx="538347" cy="54628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1"/>
            <p:cNvSpPr/>
            <p:nvPr/>
          </p:nvSpPr>
          <p:spPr>
            <a:xfrm rot="5400000">
              <a:off x="1708593" y="28740"/>
              <a:ext cx="269987" cy="269987"/>
            </a:xfrm>
            <a:prstGeom prst="rtTriangle">
              <a:avLst/>
            </a:prstGeom>
            <a:solidFill>
              <a:srgbClr val="ECA4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08" name="Google Shape;10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84" y="4166395"/>
            <a:ext cx="606352" cy="60635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9" name="Google Shape;109;p1"/>
          <p:cNvGrpSpPr/>
          <p:nvPr/>
        </p:nvGrpSpPr>
        <p:grpSpPr>
          <a:xfrm>
            <a:off x="85323" y="4216072"/>
            <a:ext cx="538347" cy="554916"/>
            <a:chOff x="1703571" y="28740"/>
            <a:chExt cx="538347" cy="554916"/>
          </a:xfrm>
        </p:grpSpPr>
        <p:sp>
          <p:nvSpPr>
            <p:cNvPr id="110" name="Google Shape;110;p1"/>
            <p:cNvSpPr/>
            <p:nvPr/>
          </p:nvSpPr>
          <p:spPr>
            <a:xfrm>
              <a:off x="1703571" y="37368"/>
              <a:ext cx="538347" cy="54628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1"/>
            <p:cNvSpPr/>
            <p:nvPr/>
          </p:nvSpPr>
          <p:spPr>
            <a:xfrm rot="5400000">
              <a:off x="1708593" y="28740"/>
              <a:ext cx="269987" cy="269987"/>
            </a:xfrm>
            <a:prstGeom prst="rtTriangle">
              <a:avLst/>
            </a:prstGeom>
            <a:solidFill>
              <a:srgbClr val="ECA4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12" name="Google Shape;112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09961" y="5711279"/>
            <a:ext cx="606352" cy="60635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3" name="Google Shape;113;p1"/>
          <p:cNvGrpSpPr/>
          <p:nvPr/>
        </p:nvGrpSpPr>
        <p:grpSpPr>
          <a:xfrm>
            <a:off x="1686200" y="5760956"/>
            <a:ext cx="538347" cy="554916"/>
            <a:chOff x="1703571" y="28740"/>
            <a:chExt cx="538347" cy="554916"/>
          </a:xfrm>
        </p:grpSpPr>
        <p:sp>
          <p:nvSpPr>
            <p:cNvPr id="114" name="Google Shape;114;p1"/>
            <p:cNvSpPr/>
            <p:nvPr/>
          </p:nvSpPr>
          <p:spPr>
            <a:xfrm>
              <a:off x="1703571" y="37368"/>
              <a:ext cx="538347" cy="54628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1"/>
            <p:cNvSpPr/>
            <p:nvPr/>
          </p:nvSpPr>
          <p:spPr>
            <a:xfrm rot="5400000">
              <a:off x="1708593" y="28740"/>
              <a:ext cx="269987" cy="269987"/>
            </a:xfrm>
            <a:prstGeom prst="rtTriangle">
              <a:avLst/>
            </a:prstGeom>
            <a:solidFill>
              <a:srgbClr val="ECA4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16" name="Google Shape;11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9211" y="5711279"/>
            <a:ext cx="606352" cy="60635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7" name="Google Shape;117;p1"/>
          <p:cNvGrpSpPr/>
          <p:nvPr/>
        </p:nvGrpSpPr>
        <p:grpSpPr>
          <a:xfrm>
            <a:off x="2995450" y="5760956"/>
            <a:ext cx="538347" cy="554916"/>
            <a:chOff x="1703571" y="28740"/>
            <a:chExt cx="538347" cy="554916"/>
          </a:xfrm>
        </p:grpSpPr>
        <p:sp>
          <p:nvSpPr>
            <p:cNvPr id="118" name="Google Shape;118;p1"/>
            <p:cNvSpPr/>
            <p:nvPr/>
          </p:nvSpPr>
          <p:spPr>
            <a:xfrm>
              <a:off x="1703571" y="37368"/>
              <a:ext cx="538347" cy="54628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1"/>
            <p:cNvSpPr/>
            <p:nvPr/>
          </p:nvSpPr>
          <p:spPr>
            <a:xfrm rot="5400000">
              <a:off x="1708593" y="28740"/>
              <a:ext cx="269987" cy="269987"/>
            </a:xfrm>
            <a:prstGeom prst="rtTriangle">
              <a:avLst/>
            </a:prstGeom>
            <a:solidFill>
              <a:srgbClr val="ECA4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20" name="Google Shape;12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25484" y="5711279"/>
            <a:ext cx="606352" cy="60635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1" name="Google Shape;121;p1"/>
          <p:cNvGrpSpPr/>
          <p:nvPr/>
        </p:nvGrpSpPr>
        <p:grpSpPr>
          <a:xfrm>
            <a:off x="4301723" y="5760956"/>
            <a:ext cx="538347" cy="554916"/>
            <a:chOff x="1703571" y="28740"/>
            <a:chExt cx="538347" cy="554916"/>
          </a:xfrm>
        </p:grpSpPr>
        <p:sp>
          <p:nvSpPr>
            <p:cNvPr id="122" name="Google Shape;122;p1"/>
            <p:cNvSpPr/>
            <p:nvPr/>
          </p:nvSpPr>
          <p:spPr>
            <a:xfrm>
              <a:off x="1703571" y="37368"/>
              <a:ext cx="538347" cy="54628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1"/>
            <p:cNvSpPr/>
            <p:nvPr/>
          </p:nvSpPr>
          <p:spPr>
            <a:xfrm rot="5400000">
              <a:off x="1708593" y="28740"/>
              <a:ext cx="269987" cy="269987"/>
            </a:xfrm>
            <a:prstGeom prst="rtTriangle">
              <a:avLst/>
            </a:prstGeom>
            <a:solidFill>
              <a:srgbClr val="ECA4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24" name="Google Shape;12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19597" y="5711279"/>
            <a:ext cx="606352" cy="60635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5" name="Google Shape;125;p1"/>
          <p:cNvGrpSpPr/>
          <p:nvPr/>
        </p:nvGrpSpPr>
        <p:grpSpPr>
          <a:xfrm>
            <a:off x="5595836" y="5760956"/>
            <a:ext cx="538347" cy="554916"/>
            <a:chOff x="1703571" y="28740"/>
            <a:chExt cx="538347" cy="554916"/>
          </a:xfrm>
        </p:grpSpPr>
        <p:sp>
          <p:nvSpPr>
            <p:cNvPr id="126" name="Google Shape;126;p1"/>
            <p:cNvSpPr/>
            <p:nvPr/>
          </p:nvSpPr>
          <p:spPr>
            <a:xfrm>
              <a:off x="1703571" y="37368"/>
              <a:ext cx="538347" cy="54628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1"/>
            <p:cNvSpPr/>
            <p:nvPr/>
          </p:nvSpPr>
          <p:spPr>
            <a:xfrm rot="5400000">
              <a:off x="1708593" y="28740"/>
              <a:ext cx="269987" cy="269987"/>
            </a:xfrm>
            <a:prstGeom prst="rtTriangle">
              <a:avLst/>
            </a:prstGeom>
            <a:solidFill>
              <a:srgbClr val="ECA4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28" name="Google Shape;12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46100" y="5711279"/>
            <a:ext cx="606352" cy="60635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9" name="Google Shape;129;p1"/>
          <p:cNvGrpSpPr/>
          <p:nvPr/>
        </p:nvGrpSpPr>
        <p:grpSpPr>
          <a:xfrm>
            <a:off x="6922339" y="5760956"/>
            <a:ext cx="538347" cy="554916"/>
            <a:chOff x="1703571" y="28740"/>
            <a:chExt cx="538347" cy="554916"/>
          </a:xfrm>
        </p:grpSpPr>
        <p:sp>
          <p:nvSpPr>
            <p:cNvPr id="130" name="Google Shape;130;p1"/>
            <p:cNvSpPr/>
            <p:nvPr/>
          </p:nvSpPr>
          <p:spPr>
            <a:xfrm>
              <a:off x="1703571" y="37368"/>
              <a:ext cx="538347" cy="54628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1"/>
            <p:cNvSpPr/>
            <p:nvPr/>
          </p:nvSpPr>
          <p:spPr>
            <a:xfrm rot="5400000">
              <a:off x="1708593" y="28740"/>
              <a:ext cx="269987" cy="269987"/>
            </a:xfrm>
            <a:prstGeom prst="rtTriangle">
              <a:avLst/>
            </a:prstGeom>
            <a:solidFill>
              <a:srgbClr val="ECA4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32" name="Google Shape;132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48370" y="4171329"/>
            <a:ext cx="606352" cy="60635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3" name="Google Shape;133;p1"/>
          <p:cNvGrpSpPr/>
          <p:nvPr/>
        </p:nvGrpSpPr>
        <p:grpSpPr>
          <a:xfrm>
            <a:off x="8524609" y="4221006"/>
            <a:ext cx="538347" cy="554916"/>
            <a:chOff x="1703571" y="28740"/>
            <a:chExt cx="538347" cy="554916"/>
          </a:xfrm>
        </p:grpSpPr>
        <p:sp>
          <p:nvSpPr>
            <p:cNvPr id="134" name="Google Shape;134;p1"/>
            <p:cNvSpPr/>
            <p:nvPr/>
          </p:nvSpPr>
          <p:spPr>
            <a:xfrm>
              <a:off x="1703571" y="37368"/>
              <a:ext cx="538347" cy="54628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1"/>
            <p:cNvSpPr/>
            <p:nvPr/>
          </p:nvSpPr>
          <p:spPr>
            <a:xfrm rot="5400000">
              <a:off x="1708593" y="28740"/>
              <a:ext cx="269987" cy="269987"/>
            </a:xfrm>
            <a:prstGeom prst="rtTriangle">
              <a:avLst/>
            </a:prstGeom>
            <a:solidFill>
              <a:srgbClr val="ECA4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36" name="Google Shape;13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48370" y="2873933"/>
            <a:ext cx="606352" cy="60635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7" name="Google Shape;137;p1"/>
          <p:cNvGrpSpPr/>
          <p:nvPr/>
        </p:nvGrpSpPr>
        <p:grpSpPr>
          <a:xfrm>
            <a:off x="8524609" y="2923610"/>
            <a:ext cx="538347" cy="554916"/>
            <a:chOff x="1703571" y="28740"/>
            <a:chExt cx="538347" cy="554916"/>
          </a:xfrm>
        </p:grpSpPr>
        <p:sp>
          <p:nvSpPr>
            <p:cNvPr id="138" name="Google Shape;138;p1"/>
            <p:cNvSpPr/>
            <p:nvPr/>
          </p:nvSpPr>
          <p:spPr>
            <a:xfrm>
              <a:off x="1703571" y="37368"/>
              <a:ext cx="538347" cy="54628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1"/>
            <p:cNvSpPr/>
            <p:nvPr/>
          </p:nvSpPr>
          <p:spPr>
            <a:xfrm rot="5400000">
              <a:off x="1708593" y="28740"/>
              <a:ext cx="269987" cy="269987"/>
            </a:xfrm>
            <a:prstGeom prst="rtTriangle">
              <a:avLst/>
            </a:prstGeom>
            <a:solidFill>
              <a:srgbClr val="ECA4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40" name="Google Shape;14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48370" y="1587099"/>
            <a:ext cx="606352" cy="60635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1" name="Google Shape;141;p1"/>
          <p:cNvGrpSpPr/>
          <p:nvPr/>
        </p:nvGrpSpPr>
        <p:grpSpPr>
          <a:xfrm>
            <a:off x="8524609" y="1636776"/>
            <a:ext cx="538347" cy="554916"/>
            <a:chOff x="1703571" y="28740"/>
            <a:chExt cx="538347" cy="554916"/>
          </a:xfrm>
        </p:grpSpPr>
        <p:sp>
          <p:nvSpPr>
            <p:cNvPr id="142" name="Google Shape;142;p1"/>
            <p:cNvSpPr/>
            <p:nvPr/>
          </p:nvSpPr>
          <p:spPr>
            <a:xfrm>
              <a:off x="1703571" y="37368"/>
              <a:ext cx="538347" cy="54628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1"/>
            <p:cNvSpPr/>
            <p:nvPr/>
          </p:nvSpPr>
          <p:spPr>
            <a:xfrm rot="5400000">
              <a:off x="1708593" y="28740"/>
              <a:ext cx="269987" cy="269987"/>
            </a:xfrm>
            <a:prstGeom prst="rtTriangle">
              <a:avLst/>
            </a:prstGeom>
            <a:solidFill>
              <a:srgbClr val="ECA4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44" name="Google Shape;14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36459" y="-20937"/>
            <a:ext cx="606352" cy="60635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5" name="Google Shape;145;p1"/>
          <p:cNvGrpSpPr/>
          <p:nvPr/>
        </p:nvGrpSpPr>
        <p:grpSpPr>
          <a:xfrm>
            <a:off x="6912698" y="28740"/>
            <a:ext cx="538347" cy="554916"/>
            <a:chOff x="1703571" y="28740"/>
            <a:chExt cx="538347" cy="554916"/>
          </a:xfrm>
        </p:grpSpPr>
        <p:sp>
          <p:nvSpPr>
            <p:cNvPr id="146" name="Google Shape;146;p1"/>
            <p:cNvSpPr/>
            <p:nvPr/>
          </p:nvSpPr>
          <p:spPr>
            <a:xfrm>
              <a:off x="1703571" y="37368"/>
              <a:ext cx="538347" cy="54628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1"/>
            <p:cNvSpPr/>
            <p:nvPr/>
          </p:nvSpPr>
          <p:spPr>
            <a:xfrm rot="5400000">
              <a:off x="1708593" y="28740"/>
              <a:ext cx="269987" cy="269987"/>
            </a:xfrm>
            <a:prstGeom prst="rtTriangle">
              <a:avLst/>
            </a:prstGeom>
            <a:solidFill>
              <a:srgbClr val="ECA4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48" name="Google Shape;14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40746" y="-20937"/>
            <a:ext cx="606352" cy="60635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9" name="Google Shape;149;p1"/>
          <p:cNvGrpSpPr/>
          <p:nvPr/>
        </p:nvGrpSpPr>
        <p:grpSpPr>
          <a:xfrm>
            <a:off x="5616985" y="28740"/>
            <a:ext cx="538347" cy="554916"/>
            <a:chOff x="1703571" y="28740"/>
            <a:chExt cx="538347" cy="554916"/>
          </a:xfrm>
        </p:grpSpPr>
        <p:sp>
          <p:nvSpPr>
            <p:cNvPr id="150" name="Google Shape;150;p1"/>
            <p:cNvSpPr/>
            <p:nvPr/>
          </p:nvSpPr>
          <p:spPr>
            <a:xfrm>
              <a:off x="1703571" y="37368"/>
              <a:ext cx="538347" cy="54628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1"/>
            <p:cNvSpPr/>
            <p:nvPr/>
          </p:nvSpPr>
          <p:spPr>
            <a:xfrm rot="5400000">
              <a:off x="1708593" y="28740"/>
              <a:ext cx="269987" cy="269987"/>
            </a:xfrm>
            <a:prstGeom prst="rtTriangle">
              <a:avLst/>
            </a:prstGeom>
            <a:solidFill>
              <a:srgbClr val="ECA4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52" name="Google Shape;152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32773" y="-20937"/>
            <a:ext cx="606352" cy="60635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3" name="Google Shape;153;p1"/>
          <p:cNvGrpSpPr/>
          <p:nvPr/>
        </p:nvGrpSpPr>
        <p:grpSpPr>
          <a:xfrm>
            <a:off x="4309012" y="28740"/>
            <a:ext cx="538347" cy="554916"/>
            <a:chOff x="1703571" y="28740"/>
            <a:chExt cx="538347" cy="554916"/>
          </a:xfrm>
        </p:grpSpPr>
        <p:sp>
          <p:nvSpPr>
            <p:cNvPr id="154" name="Google Shape;154;p1"/>
            <p:cNvSpPr/>
            <p:nvPr/>
          </p:nvSpPr>
          <p:spPr>
            <a:xfrm>
              <a:off x="1703571" y="37368"/>
              <a:ext cx="538347" cy="54628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1"/>
            <p:cNvSpPr/>
            <p:nvPr/>
          </p:nvSpPr>
          <p:spPr>
            <a:xfrm rot="5400000">
              <a:off x="1708593" y="28740"/>
              <a:ext cx="269987" cy="269987"/>
            </a:xfrm>
            <a:prstGeom prst="rtTriangle">
              <a:avLst/>
            </a:prstGeom>
            <a:solidFill>
              <a:srgbClr val="ECA4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56" name="Google Shape;15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31207" y="-20937"/>
            <a:ext cx="606352" cy="60635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7" name="Google Shape;157;p1"/>
          <p:cNvGrpSpPr/>
          <p:nvPr/>
        </p:nvGrpSpPr>
        <p:grpSpPr>
          <a:xfrm>
            <a:off x="3007446" y="28740"/>
            <a:ext cx="538347" cy="554916"/>
            <a:chOff x="1703571" y="28740"/>
            <a:chExt cx="538347" cy="554916"/>
          </a:xfrm>
        </p:grpSpPr>
        <p:sp>
          <p:nvSpPr>
            <p:cNvPr id="158" name="Google Shape;158;p1"/>
            <p:cNvSpPr/>
            <p:nvPr/>
          </p:nvSpPr>
          <p:spPr>
            <a:xfrm>
              <a:off x="1703571" y="37368"/>
              <a:ext cx="538347" cy="54628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1"/>
            <p:cNvSpPr/>
            <p:nvPr/>
          </p:nvSpPr>
          <p:spPr>
            <a:xfrm rot="5400000">
              <a:off x="1708593" y="28740"/>
              <a:ext cx="269987" cy="269987"/>
            </a:xfrm>
            <a:prstGeom prst="rtTriangle">
              <a:avLst/>
            </a:prstGeom>
            <a:solidFill>
              <a:srgbClr val="ECA4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60" name="Google Shape;16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27332" y="-20937"/>
            <a:ext cx="606352" cy="60635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1" name="Google Shape;161;p1"/>
          <p:cNvGrpSpPr/>
          <p:nvPr/>
        </p:nvGrpSpPr>
        <p:grpSpPr>
          <a:xfrm>
            <a:off x="1703571" y="28740"/>
            <a:ext cx="538347" cy="554916"/>
            <a:chOff x="1703571" y="28740"/>
            <a:chExt cx="538347" cy="554916"/>
          </a:xfrm>
        </p:grpSpPr>
        <p:sp>
          <p:nvSpPr>
            <p:cNvPr id="162" name="Google Shape;162;p1"/>
            <p:cNvSpPr/>
            <p:nvPr/>
          </p:nvSpPr>
          <p:spPr>
            <a:xfrm>
              <a:off x="1703571" y="37368"/>
              <a:ext cx="538347" cy="54628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1"/>
            <p:cNvSpPr/>
            <p:nvPr/>
          </p:nvSpPr>
          <p:spPr>
            <a:xfrm rot="5400000">
              <a:off x="1708593" y="28740"/>
              <a:ext cx="269987" cy="269987"/>
            </a:xfrm>
            <a:prstGeom prst="rtTriangle">
              <a:avLst/>
            </a:prstGeom>
            <a:solidFill>
              <a:srgbClr val="ECA4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aphicFrame>
        <p:nvGraphicFramePr>
          <p:cNvPr id="164" name="Google Shape;164;p1"/>
          <p:cNvGraphicFramePr/>
          <p:nvPr>
            <p:extLst>
              <p:ext uri="{D42A27DB-BD31-4B8C-83A1-F6EECF244321}">
                <p14:modId xmlns:p14="http://schemas.microsoft.com/office/powerpoint/2010/main" val="823072749"/>
              </p:ext>
            </p:extLst>
          </p:nvPr>
        </p:nvGraphicFramePr>
        <p:xfrm>
          <a:off x="9679874" y="-32303"/>
          <a:ext cx="2462501" cy="29503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65" name="Google Shape;165;p1"/>
          <p:cNvGrpSpPr/>
          <p:nvPr/>
        </p:nvGrpSpPr>
        <p:grpSpPr>
          <a:xfrm>
            <a:off x="10556675" y="586370"/>
            <a:ext cx="730407" cy="1828133"/>
            <a:chOff x="5443378" y="1794933"/>
            <a:chExt cx="1305243" cy="3266887"/>
          </a:xfrm>
        </p:grpSpPr>
        <p:pic>
          <p:nvPicPr>
            <p:cNvPr id="166" name="Google Shape;166;p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802670" y="1794933"/>
              <a:ext cx="579113" cy="138069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7" name="Google Shape;167;p1"/>
            <p:cNvSpPr/>
            <p:nvPr/>
          </p:nvSpPr>
          <p:spPr>
            <a:xfrm>
              <a:off x="5443378" y="3682377"/>
              <a:ext cx="1305243" cy="13794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1"/>
            <p:cNvSpPr/>
            <p:nvPr/>
          </p:nvSpPr>
          <p:spPr>
            <a:xfrm>
              <a:off x="5443378" y="1862667"/>
              <a:ext cx="1305243" cy="13794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9" name="Google Shape;169;p1"/>
          <p:cNvSpPr txBox="1"/>
          <p:nvPr/>
        </p:nvSpPr>
        <p:spPr>
          <a:xfrm>
            <a:off x="10587342" y="1258182"/>
            <a:ext cx="61053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b="0" i="0" u="none" strike="noStrike" cap="none">
                <a:solidFill>
                  <a:srgbClr val="7F6000"/>
                </a:solidFill>
                <a:latin typeface="Courgette"/>
                <a:ea typeface="Courgette"/>
                <a:cs typeface="Courgette"/>
                <a:sym typeface="Courgette"/>
              </a:rPr>
              <a:t>Start</a:t>
            </a:r>
            <a:endParaRPr sz="1800">
              <a:solidFill>
                <a:srgbClr val="7F6000"/>
              </a:solidFill>
              <a:latin typeface="Courgette"/>
              <a:ea typeface="Courgette"/>
              <a:cs typeface="Courgette"/>
              <a:sym typeface="Courgette"/>
            </a:endParaRPr>
          </a:p>
        </p:txBody>
      </p:sp>
      <p:grpSp>
        <p:nvGrpSpPr>
          <p:cNvPr id="170" name="Google Shape;170;p1"/>
          <p:cNvGrpSpPr/>
          <p:nvPr/>
        </p:nvGrpSpPr>
        <p:grpSpPr>
          <a:xfrm>
            <a:off x="57796" y="0"/>
            <a:ext cx="1383751" cy="1383751"/>
            <a:chOff x="57796" y="0"/>
            <a:chExt cx="1383751" cy="1383751"/>
          </a:xfrm>
        </p:grpSpPr>
        <p:sp>
          <p:nvSpPr>
            <p:cNvPr id="171" name="Google Shape;171;p1"/>
            <p:cNvSpPr/>
            <p:nvPr/>
          </p:nvSpPr>
          <p:spPr>
            <a:xfrm>
              <a:off x="261829" y="803005"/>
              <a:ext cx="974088" cy="309523"/>
            </a:xfrm>
            <a:prstGeom prst="stripedRight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 w="381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1"/>
            <p:cNvSpPr txBox="1"/>
            <p:nvPr/>
          </p:nvSpPr>
          <p:spPr>
            <a:xfrm>
              <a:off x="75527" y="195849"/>
              <a:ext cx="1346692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3600">
                  <a:solidFill>
                    <a:schemeClr val="dk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GO</a:t>
              </a:r>
              <a:endParaRPr sz="36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173" name="Google Shape;173;p1"/>
            <p:cNvSpPr/>
            <p:nvPr/>
          </p:nvSpPr>
          <p:spPr>
            <a:xfrm>
              <a:off x="57796" y="0"/>
              <a:ext cx="1383751" cy="1383751"/>
            </a:xfrm>
            <a:prstGeom prst="rect">
              <a:avLst/>
            </a:prstGeom>
            <a:noFill/>
            <a:ln w="762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4" name="Google Shape;174;p1"/>
          <p:cNvGrpSpPr/>
          <p:nvPr/>
        </p:nvGrpSpPr>
        <p:grpSpPr>
          <a:xfrm>
            <a:off x="1673146" y="-1228"/>
            <a:ext cx="1115700" cy="1383746"/>
            <a:chOff x="1673146" y="-1228"/>
            <a:chExt cx="1115700" cy="1383746"/>
          </a:xfrm>
        </p:grpSpPr>
        <p:sp>
          <p:nvSpPr>
            <p:cNvPr id="175" name="Google Shape;175;p1"/>
            <p:cNvSpPr/>
            <p:nvPr/>
          </p:nvSpPr>
          <p:spPr>
            <a:xfrm rot="10800000">
              <a:off x="1673147" y="-1228"/>
              <a:ext cx="1115699" cy="1113754"/>
            </a:xfrm>
            <a:prstGeom prst="rect">
              <a:avLst/>
            </a:prstGeom>
            <a:noFill/>
            <a:ln w="762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1"/>
            <p:cNvSpPr/>
            <p:nvPr/>
          </p:nvSpPr>
          <p:spPr>
            <a:xfrm rot="10800000">
              <a:off x="1673146" y="1112527"/>
              <a:ext cx="1115699" cy="269991"/>
            </a:xfrm>
            <a:prstGeom prst="rect">
              <a:avLst/>
            </a:prstGeom>
            <a:solidFill>
              <a:srgbClr val="ECA400"/>
            </a:solidFill>
            <a:ln w="762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7" name="Google Shape;177;p1"/>
          <p:cNvGrpSpPr/>
          <p:nvPr/>
        </p:nvGrpSpPr>
        <p:grpSpPr>
          <a:xfrm>
            <a:off x="2974630" y="-1229"/>
            <a:ext cx="1117294" cy="1383747"/>
            <a:chOff x="2974630" y="-1229"/>
            <a:chExt cx="1117294" cy="1383747"/>
          </a:xfrm>
        </p:grpSpPr>
        <p:sp>
          <p:nvSpPr>
            <p:cNvPr id="178" name="Google Shape;178;p1"/>
            <p:cNvSpPr/>
            <p:nvPr/>
          </p:nvSpPr>
          <p:spPr>
            <a:xfrm rot="10800000">
              <a:off x="2976225" y="-1229"/>
              <a:ext cx="1115699" cy="1113753"/>
            </a:xfrm>
            <a:prstGeom prst="rect">
              <a:avLst/>
            </a:prstGeom>
            <a:noFill/>
            <a:ln w="762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1"/>
            <p:cNvSpPr/>
            <p:nvPr/>
          </p:nvSpPr>
          <p:spPr>
            <a:xfrm rot="10800000">
              <a:off x="2974630" y="1112527"/>
              <a:ext cx="1115699" cy="269991"/>
            </a:xfrm>
            <a:prstGeom prst="rect">
              <a:avLst/>
            </a:prstGeom>
            <a:solidFill>
              <a:srgbClr val="ECA400"/>
            </a:solidFill>
            <a:ln w="762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0" name="Google Shape;180;p1"/>
          <p:cNvGrpSpPr/>
          <p:nvPr/>
        </p:nvGrpSpPr>
        <p:grpSpPr>
          <a:xfrm>
            <a:off x="4278506" y="-1228"/>
            <a:ext cx="1115700" cy="1383746"/>
            <a:chOff x="4278506" y="-1228"/>
            <a:chExt cx="1115700" cy="1383746"/>
          </a:xfrm>
        </p:grpSpPr>
        <p:sp>
          <p:nvSpPr>
            <p:cNvPr id="181" name="Google Shape;181;p1"/>
            <p:cNvSpPr/>
            <p:nvPr/>
          </p:nvSpPr>
          <p:spPr>
            <a:xfrm rot="10800000">
              <a:off x="4278506" y="-1228"/>
              <a:ext cx="1115699" cy="1113752"/>
            </a:xfrm>
            <a:prstGeom prst="rect">
              <a:avLst/>
            </a:prstGeom>
            <a:noFill/>
            <a:ln w="762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1"/>
            <p:cNvSpPr/>
            <p:nvPr/>
          </p:nvSpPr>
          <p:spPr>
            <a:xfrm rot="10800000">
              <a:off x="4278507" y="1112527"/>
              <a:ext cx="1115699" cy="269991"/>
            </a:xfrm>
            <a:prstGeom prst="rect">
              <a:avLst/>
            </a:prstGeom>
            <a:solidFill>
              <a:srgbClr val="ECA400"/>
            </a:solidFill>
            <a:ln w="762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3" name="Google Shape;183;p1"/>
          <p:cNvGrpSpPr/>
          <p:nvPr/>
        </p:nvGrpSpPr>
        <p:grpSpPr>
          <a:xfrm rot="1330794">
            <a:off x="2533295" y="2054240"/>
            <a:ext cx="4510800" cy="2610900"/>
            <a:chOff x="2533295" y="2172725"/>
            <a:chExt cx="4510800" cy="2610900"/>
          </a:xfrm>
        </p:grpSpPr>
        <p:sp>
          <p:nvSpPr>
            <p:cNvPr id="184" name="Google Shape;184;p1"/>
            <p:cNvSpPr/>
            <p:nvPr/>
          </p:nvSpPr>
          <p:spPr>
            <a:xfrm rot="-1356661">
              <a:off x="2545364" y="2998337"/>
              <a:ext cx="4486662" cy="959677"/>
            </a:xfrm>
            <a:prstGeom prst="rect">
              <a:avLst/>
            </a:prstGeom>
            <a:solidFill>
              <a:srgbClr val="FF0000"/>
            </a:solidFill>
            <a:ln w="762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1"/>
            <p:cNvSpPr txBox="1"/>
            <p:nvPr/>
          </p:nvSpPr>
          <p:spPr>
            <a:xfrm rot="-1381543">
              <a:off x="4290955" y="3001550"/>
              <a:ext cx="1723405" cy="7079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4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大富翁</a:t>
              </a:r>
              <a:endParaRPr/>
            </a:p>
          </p:txBody>
        </p:sp>
        <p:sp>
          <p:nvSpPr>
            <p:cNvPr id="186" name="Google Shape;186;p1"/>
            <p:cNvSpPr txBox="1"/>
            <p:nvPr/>
          </p:nvSpPr>
          <p:spPr>
            <a:xfrm rot="-1381536">
              <a:off x="3266148" y="3066232"/>
              <a:ext cx="3470602" cy="7079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4000">
                  <a:solidFill>
                    <a:schemeClr val="lt1"/>
                  </a:solidFill>
                </a:rPr>
                <a:t>健康</a:t>
              </a:r>
              <a:endParaRPr/>
            </a:p>
          </p:txBody>
        </p:sp>
      </p:grpSp>
      <p:grpSp>
        <p:nvGrpSpPr>
          <p:cNvPr id="187" name="Google Shape;187;p1"/>
          <p:cNvGrpSpPr/>
          <p:nvPr/>
        </p:nvGrpSpPr>
        <p:grpSpPr>
          <a:xfrm>
            <a:off x="5579989" y="-1229"/>
            <a:ext cx="1116497" cy="1383747"/>
            <a:chOff x="5579989" y="-1229"/>
            <a:chExt cx="1116497" cy="1383747"/>
          </a:xfrm>
        </p:grpSpPr>
        <p:sp>
          <p:nvSpPr>
            <p:cNvPr id="188" name="Google Shape;188;p1"/>
            <p:cNvSpPr/>
            <p:nvPr/>
          </p:nvSpPr>
          <p:spPr>
            <a:xfrm rot="10800000">
              <a:off x="5580787" y="-1229"/>
              <a:ext cx="1115699" cy="1149235"/>
            </a:xfrm>
            <a:prstGeom prst="rect">
              <a:avLst/>
            </a:prstGeom>
            <a:noFill/>
            <a:ln w="762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1"/>
            <p:cNvSpPr/>
            <p:nvPr/>
          </p:nvSpPr>
          <p:spPr>
            <a:xfrm rot="10800000">
              <a:off x="5579989" y="1112527"/>
              <a:ext cx="1115699" cy="269991"/>
            </a:xfrm>
            <a:prstGeom prst="rect">
              <a:avLst/>
            </a:prstGeom>
            <a:solidFill>
              <a:srgbClr val="ECA400"/>
            </a:solidFill>
            <a:ln w="762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0" name="Google Shape;190;p1"/>
          <p:cNvGrpSpPr/>
          <p:nvPr/>
        </p:nvGrpSpPr>
        <p:grpSpPr>
          <a:xfrm>
            <a:off x="6881471" y="-1229"/>
            <a:ext cx="1116499" cy="1383747"/>
            <a:chOff x="6881471" y="-1229"/>
            <a:chExt cx="1116499" cy="1383747"/>
          </a:xfrm>
        </p:grpSpPr>
        <p:sp>
          <p:nvSpPr>
            <p:cNvPr id="191" name="Google Shape;191;p1"/>
            <p:cNvSpPr/>
            <p:nvPr/>
          </p:nvSpPr>
          <p:spPr>
            <a:xfrm rot="10800000">
              <a:off x="6882271" y="-1229"/>
              <a:ext cx="1115699" cy="1149235"/>
            </a:xfrm>
            <a:prstGeom prst="rect">
              <a:avLst/>
            </a:prstGeom>
            <a:noFill/>
            <a:ln w="762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1"/>
            <p:cNvSpPr/>
            <p:nvPr/>
          </p:nvSpPr>
          <p:spPr>
            <a:xfrm rot="10800000">
              <a:off x="6881471" y="1112527"/>
              <a:ext cx="1115699" cy="269991"/>
            </a:xfrm>
            <a:prstGeom prst="rect">
              <a:avLst/>
            </a:prstGeom>
            <a:solidFill>
              <a:srgbClr val="ECA400"/>
            </a:solidFill>
            <a:ln w="762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3" name="Google Shape;193;p1"/>
          <p:cNvGrpSpPr/>
          <p:nvPr/>
        </p:nvGrpSpPr>
        <p:grpSpPr>
          <a:xfrm>
            <a:off x="8231965" y="-11769"/>
            <a:ext cx="1383751" cy="1397865"/>
            <a:chOff x="8231965" y="-11769"/>
            <a:chExt cx="1383751" cy="1397865"/>
          </a:xfrm>
        </p:grpSpPr>
        <p:sp>
          <p:nvSpPr>
            <p:cNvPr id="194" name="Google Shape;194;p1"/>
            <p:cNvSpPr/>
            <p:nvPr/>
          </p:nvSpPr>
          <p:spPr>
            <a:xfrm>
              <a:off x="8231965" y="1"/>
              <a:ext cx="1383751" cy="1383751"/>
            </a:xfrm>
            <a:prstGeom prst="rect">
              <a:avLst/>
            </a:prstGeom>
            <a:noFill/>
            <a:ln w="762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95" name="Google Shape;195;p1"/>
            <p:cNvCxnSpPr/>
            <p:nvPr/>
          </p:nvCxnSpPr>
          <p:spPr>
            <a:xfrm>
              <a:off x="8427749" y="-11769"/>
              <a:ext cx="0" cy="1387325"/>
            </a:xfrm>
            <a:prstGeom prst="straightConnector1">
              <a:avLst/>
            </a:prstGeom>
            <a:noFill/>
            <a:ln w="1270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96" name="Google Shape;196;p1"/>
            <p:cNvCxnSpPr/>
            <p:nvPr/>
          </p:nvCxnSpPr>
          <p:spPr>
            <a:xfrm>
              <a:off x="8745382" y="-11769"/>
              <a:ext cx="0" cy="1387325"/>
            </a:xfrm>
            <a:prstGeom prst="straightConnector1">
              <a:avLst/>
            </a:prstGeom>
            <a:noFill/>
            <a:ln w="1270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97" name="Google Shape;197;p1"/>
            <p:cNvCxnSpPr/>
            <p:nvPr/>
          </p:nvCxnSpPr>
          <p:spPr>
            <a:xfrm>
              <a:off x="9063015" y="-11769"/>
              <a:ext cx="0" cy="1387325"/>
            </a:xfrm>
            <a:prstGeom prst="straightConnector1">
              <a:avLst/>
            </a:prstGeom>
            <a:noFill/>
            <a:ln w="1270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98" name="Google Shape;198;p1"/>
            <p:cNvCxnSpPr/>
            <p:nvPr/>
          </p:nvCxnSpPr>
          <p:spPr>
            <a:xfrm>
              <a:off x="9380648" y="-1229"/>
              <a:ext cx="0" cy="1387325"/>
            </a:xfrm>
            <a:prstGeom prst="straightConnector1">
              <a:avLst/>
            </a:prstGeom>
            <a:noFill/>
            <a:ln w="1270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99" name="Google Shape;199;p1"/>
          <p:cNvGrpSpPr/>
          <p:nvPr/>
        </p:nvGrpSpPr>
        <p:grpSpPr>
          <a:xfrm>
            <a:off x="8231166" y="1614923"/>
            <a:ext cx="1383751" cy="1115700"/>
            <a:chOff x="8231166" y="1614923"/>
            <a:chExt cx="1383751" cy="1115700"/>
          </a:xfrm>
        </p:grpSpPr>
        <p:sp>
          <p:nvSpPr>
            <p:cNvPr id="200" name="Google Shape;200;p1"/>
            <p:cNvSpPr/>
            <p:nvPr/>
          </p:nvSpPr>
          <p:spPr>
            <a:xfrm rot="5400000">
              <a:off x="8500187" y="1615893"/>
              <a:ext cx="1115699" cy="1113761"/>
            </a:xfrm>
            <a:prstGeom prst="rect">
              <a:avLst/>
            </a:prstGeom>
            <a:noFill/>
            <a:ln w="762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1"/>
            <p:cNvSpPr/>
            <p:nvPr/>
          </p:nvSpPr>
          <p:spPr>
            <a:xfrm rot="-5400000">
              <a:off x="7808312" y="2037777"/>
              <a:ext cx="1115699" cy="269991"/>
            </a:xfrm>
            <a:prstGeom prst="rect">
              <a:avLst/>
            </a:prstGeom>
            <a:solidFill>
              <a:srgbClr val="A8D08C"/>
            </a:solidFill>
            <a:ln w="762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2" name="Google Shape;202;p1"/>
          <p:cNvGrpSpPr/>
          <p:nvPr/>
        </p:nvGrpSpPr>
        <p:grpSpPr>
          <a:xfrm>
            <a:off x="8231166" y="2903193"/>
            <a:ext cx="1383751" cy="1117810"/>
            <a:chOff x="8231166" y="2903193"/>
            <a:chExt cx="1383751" cy="1117810"/>
          </a:xfrm>
        </p:grpSpPr>
        <p:sp>
          <p:nvSpPr>
            <p:cNvPr id="203" name="Google Shape;203;p1"/>
            <p:cNvSpPr/>
            <p:nvPr/>
          </p:nvSpPr>
          <p:spPr>
            <a:xfrm rot="5400000">
              <a:off x="8500186" y="2906272"/>
              <a:ext cx="1115699" cy="1113762"/>
            </a:xfrm>
            <a:prstGeom prst="rect">
              <a:avLst/>
            </a:prstGeom>
            <a:noFill/>
            <a:ln w="762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1"/>
            <p:cNvSpPr/>
            <p:nvPr/>
          </p:nvSpPr>
          <p:spPr>
            <a:xfrm rot="-5400000">
              <a:off x="7808312" y="3326047"/>
              <a:ext cx="1115699" cy="269991"/>
            </a:xfrm>
            <a:prstGeom prst="rect">
              <a:avLst/>
            </a:prstGeom>
            <a:solidFill>
              <a:srgbClr val="A8D08C"/>
            </a:solidFill>
            <a:ln w="762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5" name="Google Shape;205;p1"/>
          <p:cNvGrpSpPr/>
          <p:nvPr/>
        </p:nvGrpSpPr>
        <p:grpSpPr>
          <a:xfrm>
            <a:off x="8231166" y="4187387"/>
            <a:ext cx="1383750" cy="1116604"/>
            <a:chOff x="8231166" y="4187387"/>
            <a:chExt cx="1383750" cy="1116604"/>
          </a:xfrm>
        </p:grpSpPr>
        <p:sp>
          <p:nvSpPr>
            <p:cNvPr id="206" name="Google Shape;206;p1"/>
            <p:cNvSpPr/>
            <p:nvPr/>
          </p:nvSpPr>
          <p:spPr>
            <a:xfrm rot="5400000">
              <a:off x="8500184" y="4188354"/>
              <a:ext cx="1115699" cy="1113765"/>
            </a:xfrm>
            <a:prstGeom prst="rect">
              <a:avLst/>
            </a:prstGeom>
            <a:noFill/>
            <a:ln w="762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1"/>
            <p:cNvSpPr/>
            <p:nvPr/>
          </p:nvSpPr>
          <p:spPr>
            <a:xfrm rot="-5400000">
              <a:off x="7808312" y="4611146"/>
              <a:ext cx="1115699" cy="269991"/>
            </a:xfrm>
            <a:prstGeom prst="rect">
              <a:avLst/>
            </a:prstGeom>
            <a:solidFill>
              <a:srgbClr val="A8D08C"/>
            </a:solidFill>
            <a:ln w="762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8" name="Google Shape;208;p1"/>
          <p:cNvGrpSpPr/>
          <p:nvPr/>
        </p:nvGrpSpPr>
        <p:grpSpPr>
          <a:xfrm>
            <a:off x="6881471" y="5473015"/>
            <a:ext cx="1116499" cy="1383755"/>
            <a:chOff x="6881471" y="5473015"/>
            <a:chExt cx="1116499" cy="1383755"/>
          </a:xfrm>
        </p:grpSpPr>
        <p:sp>
          <p:nvSpPr>
            <p:cNvPr id="209" name="Google Shape;209;p1"/>
            <p:cNvSpPr/>
            <p:nvPr/>
          </p:nvSpPr>
          <p:spPr>
            <a:xfrm rot="10800000">
              <a:off x="6882271" y="5742996"/>
              <a:ext cx="1115699" cy="1113774"/>
            </a:xfrm>
            <a:prstGeom prst="rect">
              <a:avLst/>
            </a:prstGeom>
            <a:noFill/>
            <a:ln w="762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1"/>
            <p:cNvSpPr/>
            <p:nvPr/>
          </p:nvSpPr>
          <p:spPr>
            <a:xfrm rot="10800000">
              <a:off x="6881471" y="5473015"/>
              <a:ext cx="1115699" cy="269991"/>
            </a:xfrm>
            <a:prstGeom prst="rect">
              <a:avLst/>
            </a:prstGeom>
            <a:solidFill>
              <a:srgbClr val="006992"/>
            </a:solidFill>
            <a:ln w="762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1" name="Google Shape;211;p1"/>
          <p:cNvGrpSpPr/>
          <p:nvPr/>
        </p:nvGrpSpPr>
        <p:grpSpPr>
          <a:xfrm>
            <a:off x="8229244" y="5474249"/>
            <a:ext cx="1386472" cy="1383751"/>
            <a:chOff x="8229244" y="5474249"/>
            <a:chExt cx="1386472" cy="1383751"/>
          </a:xfrm>
        </p:grpSpPr>
        <p:sp>
          <p:nvSpPr>
            <p:cNvPr id="212" name="Google Shape;212;p1"/>
            <p:cNvSpPr/>
            <p:nvPr/>
          </p:nvSpPr>
          <p:spPr>
            <a:xfrm>
              <a:off x="8231965" y="5474249"/>
              <a:ext cx="1383751" cy="1383751"/>
            </a:xfrm>
            <a:prstGeom prst="rect">
              <a:avLst/>
            </a:prstGeom>
            <a:noFill/>
            <a:ln w="762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1"/>
            <p:cNvSpPr txBox="1"/>
            <p:nvPr/>
          </p:nvSpPr>
          <p:spPr>
            <a:xfrm>
              <a:off x="8229244" y="5972800"/>
              <a:ext cx="1346692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400">
                  <a:solidFill>
                    <a:schemeClr val="dk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Spin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400">
                  <a:solidFill>
                    <a:schemeClr val="dk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again</a:t>
              </a:r>
              <a:endParaRPr sz="14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</p:grpSp>
      <p:grpSp>
        <p:nvGrpSpPr>
          <p:cNvPr id="214" name="Google Shape;214;p1"/>
          <p:cNvGrpSpPr/>
          <p:nvPr/>
        </p:nvGrpSpPr>
        <p:grpSpPr>
          <a:xfrm>
            <a:off x="5579989" y="5473015"/>
            <a:ext cx="1116497" cy="1383755"/>
            <a:chOff x="5579989" y="5473015"/>
            <a:chExt cx="1116497" cy="1383755"/>
          </a:xfrm>
        </p:grpSpPr>
        <p:sp>
          <p:nvSpPr>
            <p:cNvPr id="215" name="Google Shape;215;p1"/>
            <p:cNvSpPr/>
            <p:nvPr/>
          </p:nvSpPr>
          <p:spPr>
            <a:xfrm rot="10800000">
              <a:off x="5580787" y="5742998"/>
              <a:ext cx="1115699" cy="1113772"/>
            </a:xfrm>
            <a:prstGeom prst="rect">
              <a:avLst/>
            </a:prstGeom>
            <a:noFill/>
            <a:ln w="762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16;p1"/>
            <p:cNvSpPr/>
            <p:nvPr/>
          </p:nvSpPr>
          <p:spPr>
            <a:xfrm rot="10800000">
              <a:off x="5579989" y="5473015"/>
              <a:ext cx="1115699" cy="269991"/>
            </a:xfrm>
            <a:prstGeom prst="rect">
              <a:avLst/>
            </a:prstGeom>
            <a:solidFill>
              <a:srgbClr val="006992"/>
            </a:solidFill>
            <a:ln w="762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7" name="Google Shape;217;p1"/>
          <p:cNvGrpSpPr/>
          <p:nvPr/>
        </p:nvGrpSpPr>
        <p:grpSpPr>
          <a:xfrm>
            <a:off x="4276909" y="5473015"/>
            <a:ext cx="1117296" cy="1383755"/>
            <a:chOff x="4276909" y="5473015"/>
            <a:chExt cx="1117296" cy="1383755"/>
          </a:xfrm>
        </p:grpSpPr>
        <p:sp>
          <p:nvSpPr>
            <p:cNvPr id="218" name="Google Shape;218;p1"/>
            <p:cNvSpPr/>
            <p:nvPr/>
          </p:nvSpPr>
          <p:spPr>
            <a:xfrm rot="10800000">
              <a:off x="4278506" y="5743001"/>
              <a:ext cx="1115699" cy="1113769"/>
            </a:xfrm>
            <a:prstGeom prst="rect">
              <a:avLst/>
            </a:prstGeom>
            <a:noFill/>
            <a:ln w="762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19;p1"/>
            <p:cNvSpPr/>
            <p:nvPr/>
          </p:nvSpPr>
          <p:spPr>
            <a:xfrm rot="10800000">
              <a:off x="4276909" y="5473015"/>
              <a:ext cx="1115699" cy="269991"/>
            </a:xfrm>
            <a:prstGeom prst="rect">
              <a:avLst/>
            </a:prstGeom>
            <a:solidFill>
              <a:srgbClr val="006992"/>
            </a:solidFill>
            <a:ln w="762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0" name="Google Shape;220;p1"/>
          <p:cNvGrpSpPr/>
          <p:nvPr/>
        </p:nvGrpSpPr>
        <p:grpSpPr>
          <a:xfrm>
            <a:off x="2973828" y="5473013"/>
            <a:ext cx="1118096" cy="1383757"/>
            <a:chOff x="2973828" y="5473013"/>
            <a:chExt cx="1118096" cy="1383757"/>
          </a:xfrm>
        </p:grpSpPr>
        <p:sp>
          <p:nvSpPr>
            <p:cNvPr id="221" name="Google Shape;221;p1"/>
            <p:cNvSpPr/>
            <p:nvPr/>
          </p:nvSpPr>
          <p:spPr>
            <a:xfrm rot="10800000">
              <a:off x="2976225" y="5743004"/>
              <a:ext cx="1115699" cy="1113766"/>
            </a:xfrm>
            <a:prstGeom prst="rect">
              <a:avLst/>
            </a:prstGeom>
            <a:noFill/>
            <a:ln w="762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22;p1"/>
            <p:cNvSpPr/>
            <p:nvPr/>
          </p:nvSpPr>
          <p:spPr>
            <a:xfrm rot="10800000">
              <a:off x="2973828" y="5473013"/>
              <a:ext cx="1115700" cy="269991"/>
            </a:xfrm>
            <a:prstGeom prst="rect">
              <a:avLst/>
            </a:prstGeom>
            <a:solidFill>
              <a:srgbClr val="006992"/>
            </a:solidFill>
            <a:ln w="762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3" name="Google Shape;223;p1"/>
          <p:cNvGrpSpPr/>
          <p:nvPr/>
        </p:nvGrpSpPr>
        <p:grpSpPr>
          <a:xfrm>
            <a:off x="1673145" y="5473015"/>
            <a:ext cx="1115701" cy="1383755"/>
            <a:chOff x="1673145" y="5473015"/>
            <a:chExt cx="1115701" cy="1383755"/>
          </a:xfrm>
        </p:grpSpPr>
        <p:sp>
          <p:nvSpPr>
            <p:cNvPr id="224" name="Google Shape;224;p1"/>
            <p:cNvSpPr/>
            <p:nvPr/>
          </p:nvSpPr>
          <p:spPr>
            <a:xfrm rot="10800000">
              <a:off x="1673147" y="5743005"/>
              <a:ext cx="1115699" cy="1113765"/>
            </a:xfrm>
            <a:prstGeom prst="rect">
              <a:avLst/>
            </a:prstGeom>
            <a:noFill/>
            <a:ln w="762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5;p1"/>
            <p:cNvSpPr/>
            <p:nvPr/>
          </p:nvSpPr>
          <p:spPr>
            <a:xfrm rot="10800000">
              <a:off x="1673145" y="5473015"/>
              <a:ext cx="1115699" cy="269991"/>
            </a:xfrm>
            <a:prstGeom prst="rect">
              <a:avLst/>
            </a:prstGeom>
            <a:solidFill>
              <a:srgbClr val="006992"/>
            </a:solidFill>
            <a:ln w="762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6" name="Google Shape;226;p1"/>
          <p:cNvGrpSpPr/>
          <p:nvPr/>
        </p:nvGrpSpPr>
        <p:grpSpPr>
          <a:xfrm>
            <a:off x="56998" y="4200088"/>
            <a:ext cx="1373872" cy="1116979"/>
            <a:chOff x="56998" y="4200088"/>
            <a:chExt cx="1373872" cy="1116979"/>
          </a:xfrm>
        </p:grpSpPr>
        <p:sp>
          <p:nvSpPr>
            <p:cNvPr id="227" name="Google Shape;227;p1"/>
            <p:cNvSpPr/>
            <p:nvPr/>
          </p:nvSpPr>
          <p:spPr>
            <a:xfrm rot="5400000">
              <a:off x="60849" y="4196236"/>
              <a:ext cx="1115699" cy="1123402"/>
            </a:xfrm>
            <a:prstGeom prst="rect">
              <a:avLst/>
            </a:prstGeom>
            <a:noFill/>
            <a:ln w="762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1"/>
            <p:cNvSpPr/>
            <p:nvPr/>
          </p:nvSpPr>
          <p:spPr>
            <a:xfrm rot="-5400000">
              <a:off x="747145" y="4633342"/>
              <a:ext cx="1116979" cy="250470"/>
            </a:xfrm>
            <a:prstGeom prst="rect">
              <a:avLst/>
            </a:prstGeom>
            <a:solidFill>
              <a:srgbClr val="D9594C"/>
            </a:solidFill>
            <a:ln w="762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9" name="Google Shape;229;p1"/>
          <p:cNvGrpSpPr/>
          <p:nvPr/>
        </p:nvGrpSpPr>
        <p:grpSpPr>
          <a:xfrm>
            <a:off x="56998" y="2918000"/>
            <a:ext cx="1393395" cy="1115701"/>
            <a:chOff x="56998" y="2918000"/>
            <a:chExt cx="1393395" cy="1115701"/>
          </a:xfrm>
        </p:grpSpPr>
        <p:sp>
          <p:nvSpPr>
            <p:cNvPr id="230" name="Google Shape;230;p1"/>
            <p:cNvSpPr/>
            <p:nvPr/>
          </p:nvSpPr>
          <p:spPr>
            <a:xfrm rot="5400000">
              <a:off x="60849" y="2914151"/>
              <a:ext cx="1115699" cy="1123402"/>
            </a:xfrm>
            <a:prstGeom prst="rect">
              <a:avLst/>
            </a:prstGeom>
            <a:noFill/>
            <a:ln w="762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</a:t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31;p1"/>
            <p:cNvSpPr/>
            <p:nvPr/>
          </p:nvSpPr>
          <p:spPr>
            <a:xfrm rot="-5400000">
              <a:off x="757546" y="3340855"/>
              <a:ext cx="1115701" cy="269992"/>
            </a:xfrm>
            <a:prstGeom prst="rect">
              <a:avLst/>
            </a:prstGeom>
            <a:solidFill>
              <a:srgbClr val="D9594C"/>
            </a:solidFill>
            <a:ln w="762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2" name="Google Shape;232;p1"/>
          <p:cNvGrpSpPr/>
          <p:nvPr/>
        </p:nvGrpSpPr>
        <p:grpSpPr>
          <a:xfrm>
            <a:off x="56998" y="1614923"/>
            <a:ext cx="1393394" cy="1115699"/>
            <a:chOff x="56998" y="1614923"/>
            <a:chExt cx="1393394" cy="1115699"/>
          </a:xfrm>
        </p:grpSpPr>
        <p:sp>
          <p:nvSpPr>
            <p:cNvPr id="233" name="Google Shape;233;p1"/>
            <p:cNvSpPr/>
            <p:nvPr/>
          </p:nvSpPr>
          <p:spPr>
            <a:xfrm rot="5400000">
              <a:off x="60849" y="1611072"/>
              <a:ext cx="1115699" cy="1123402"/>
            </a:xfrm>
            <a:prstGeom prst="rect">
              <a:avLst/>
            </a:prstGeom>
            <a:noFill/>
            <a:ln w="762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" name="Google Shape;234;p1"/>
            <p:cNvSpPr/>
            <p:nvPr/>
          </p:nvSpPr>
          <p:spPr>
            <a:xfrm rot="-5400000">
              <a:off x="757546" y="2037777"/>
              <a:ext cx="1115699" cy="269991"/>
            </a:xfrm>
            <a:prstGeom prst="rect">
              <a:avLst/>
            </a:prstGeom>
            <a:solidFill>
              <a:srgbClr val="D9594C"/>
            </a:solidFill>
            <a:ln w="762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6" name="Google Shape;236;p1"/>
          <p:cNvSpPr/>
          <p:nvPr/>
        </p:nvSpPr>
        <p:spPr>
          <a:xfrm>
            <a:off x="1702989" y="1634668"/>
            <a:ext cx="946463" cy="946463"/>
          </a:xfrm>
          <a:prstGeom prst="ellipse">
            <a:avLst/>
          </a:prstGeom>
          <a:solidFill>
            <a:srgbClr val="ECA4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1"/>
          <p:cNvSpPr txBox="1"/>
          <p:nvPr/>
        </p:nvSpPr>
        <p:spPr>
          <a:xfrm>
            <a:off x="1756566" y="137772"/>
            <a:ext cx="1062451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均衡飲食應該包含哪些食物？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1"/>
          <p:cNvSpPr txBox="1"/>
          <p:nvPr/>
        </p:nvSpPr>
        <p:spPr>
          <a:xfrm>
            <a:off x="4546083" y="53256"/>
            <a:ext cx="595035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機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會</a:t>
            </a:r>
            <a:endParaRPr/>
          </a:p>
        </p:txBody>
      </p:sp>
      <p:sp>
        <p:nvSpPr>
          <p:cNvPr id="240" name="Google Shape;240;p1"/>
          <p:cNvSpPr txBox="1"/>
          <p:nvPr/>
        </p:nvSpPr>
        <p:spPr>
          <a:xfrm>
            <a:off x="4543761" y="5726506"/>
            <a:ext cx="595035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命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運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1"/>
          <p:cNvSpPr/>
          <p:nvPr/>
        </p:nvSpPr>
        <p:spPr>
          <a:xfrm>
            <a:off x="9919713" y="3296806"/>
            <a:ext cx="1945800" cy="1451400"/>
          </a:xfrm>
          <a:prstGeom prst="rect">
            <a:avLst/>
          </a:prstGeom>
          <a:solidFill>
            <a:srgbClr val="C55A1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>
                <a:solidFill>
                  <a:schemeClr val="lt1"/>
                </a:solidFill>
              </a:rPr>
              <a:t>夏天太熱，溫度過高不可出門，倒退一格</a:t>
            </a:r>
            <a:endParaRPr/>
          </a:p>
        </p:txBody>
      </p:sp>
      <p:sp>
        <p:nvSpPr>
          <p:cNvPr id="242" name="Google Shape;242;p1"/>
          <p:cNvSpPr/>
          <p:nvPr/>
        </p:nvSpPr>
        <p:spPr>
          <a:xfrm>
            <a:off x="9949013" y="3262170"/>
            <a:ext cx="1945800" cy="1451400"/>
          </a:xfrm>
          <a:prstGeom prst="rect">
            <a:avLst/>
          </a:prstGeom>
          <a:solidFill>
            <a:srgbClr val="C55A1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zh-TW" sz="2000">
                <a:solidFill>
                  <a:schemeClr val="lt1"/>
                </a:solidFill>
              </a:rPr>
              <a:t>風天來臨，為了防颱不出門，暫停前進一次</a:t>
            </a:r>
            <a:endParaRPr/>
          </a:p>
        </p:txBody>
      </p:sp>
      <p:sp>
        <p:nvSpPr>
          <p:cNvPr id="243" name="Google Shape;243;p1"/>
          <p:cNvSpPr/>
          <p:nvPr/>
        </p:nvSpPr>
        <p:spPr>
          <a:xfrm>
            <a:off x="9938233" y="3198755"/>
            <a:ext cx="1945800" cy="1451400"/>
          </a:xfrm>
          <a:prstGeom prst="rect">
            <a:avLst/>
          </a:prstGeom>
          <a:solidFill>
            <a:srgbClr val="C55A1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梅雨季季節來臨無法出門玩倒退兩格</a:t>
            </a:r>
            <a:endParaRPr/>
          </a:p>
        </p:txBody>
      </p:sp>
      <p:sp>
        <p:nvSpPr>
          <p:cNvPr id="244" name="Google Shape;244;p1"/>
          <p:cNvSpPr/>
          <p:nvPr/>
        </p:nvSpPr>
        <p:spPr>
          <a:xfrm>
            <a:off x="9915475" y="5127035"/>
            <a:ext cx="1945758" cy="1451344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zh-TW" sz="2000">
                <a:solidFill>
                  <a:schemeClr val="lt1"/>
                </a:solidFill>
              </a:rPr>
              <a:t>說出一個老師的優點</a:t>
            </a:r>
            <a:endParaRPr sz="2000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>
                <a:solidFill>
                  <a:schemeClr val="lt1"/>
                </a:solidFill>
              </a:rPr>
              <a:t>前進一格</a:t>
            </a:r>
            <a:endParaRPr sz="2000">
              <a:solidFill>
                <a:schemeClr val="lt1"/>
              </a:solidFill>
            </a:endParaRPr>
          </a:p>
        </p:txBody>
      </p:sp>
      <p:sp>
        <p:nvSpPr>
          <p:cNvPr id="245" name="Google Shape;245;p1"/>
          <p:cNvSpPr/>
          <p:nvPr/>
        </p:nvSpPr>
        <p:spPr>
          <a:xfrm>
            <a:off x="9938228" y="5126998"/>
            <a:ext cx="1945800" cy="14514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說出一位同學的一個好表現前進兩格</a:t>
            </a:r>
            <a:endParaRPr/>
          </a:p>
        </p:txBody>
      </p:sp>
      <p:sp>
        <p:nvSpPr>
          <p:cNvPr id="246" name="Google Shape;246;p1"/>
          <p:cNvSpPr/>
          <p:nvPr/>
        </p:nvSpPr>
        <p:spPr>
          <a:xfrm>
            <a:off x="10039366" y="5127007"/>
            <a:ext cx="1945800" cy="14514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選一位同學說出他的優點</a:t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前進兩格</a:t>
            </a:r>
            <a:endParaRPr/>
          </a:p>
        </p:txBody>
      </p:sp>
      <p:sp>
        <p:nvSpPr>
          <p:cNvPr id="247" name="Google Shape;247;p1"/>
          <p:cNvSpPr/>
          <p:nvPr/>
        </p:nvSpPr>
        <p:spPr>
          <a:xfrm>
            <a:off x="9915446" y="3198761"/>
            <a:ext cx="1945800" cy="1451400"/>
          </a:xfrm>
          <a:prstGeom prst="rect">
            <a:avLst/>
          </a:prstGeom>
          <a:solidFill>
            <a:srgbClr val="C55A1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機會</a:t>
            </a:r>
            <a:endParaRPr/>
          </a:p>
        </p:txBody>
      </p:sp>
      <p:sp>
        <p:nvSpPr>
          <p:cNvPr id="248" name="Google Shape;248;p1"/>
          <p:cNvSpPr/>
          <p:nvPr/>
        </p:nvSpPr>
        <p:spPr>
          <a:xfrm>
            <a:off x="9915463" y="5057742"/>
            <a:ext cx="1945800" cy="14514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命運</a:t>
            </a:r>
            <a:endParaRPr/>
          </a:p>
        </p:txBody>
      </p:sp>
      <p:sp>
        <p:nvSpPr>
          <p:cNvPr id="249" name="Google Shape;249;p1"/>
          <p:cNvSpPr/>
          <p:nvPr/>
        </p:nvSpPr>
        <p:spPr>
          <a:xfrm>
            <a:off x="2801361" y="1846644"/>
            <a:ext cx="334775" cy="503592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/>
          </a:p>
        </p:txBody>
      </p:sp>
      <p:sp>
        <p:nvSpPr>
          <p:cNvPr id="250" name="Google Shape;250;p1"/>
          <p:cNvSpPr/>
          <p:nvPr/>
        </p:nvSpPr>
        <p:spPr>
          <a:xfrm>
            <a:off x="2801361" y="1846644"/>
            <a:ext cx="334775" cy="503592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/>
          </a:p>
        </p:txBody>
      </p:sp>
      <p:sp>
        <p:nvSpPr>
          <p:cNvPr id="251" name="Google Shape;251;p1"/>
          <p:cNvSpPr/>
          <p:nvPr/>
        </p:nvSpPr>
        <p:spPr>
          <a:xfrm>
            <a:off x="2801361" y="1846644"/>
            <a:ext cx="334775" cy="503592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/>
          </a:p>
        </p:txBody>
      </p:sp>
      <p:sp>
        <p:nvSpPr>
          <p:cNvPr id="252" name="Google Shape;252;p1"/>
          <p:cNvSpPr/>
          <p:nvPr/>
        </p:nvSpPr>
        <p:spPr>
          <a:xfrm>
            <a:off x="2801361" y="1846644"/>
            <a:ext cx="334775" cy="503592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/>
          </a:p>
        </p:txBody>
      </p:sp>
      <p:sp>
        <p:nvSpPr>
          <p:cNvPr id="253" name="Google Shape;253;p1"/>
          <p:cNvSpPr/>
          <p:nvPr/>
        </p:nvSpPr>
        <p:spPr>
          <a:xfrm>
            <a:off x="2801361" y="1846644"/>
            <a:ext cx="334775" cy="503592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sp>
        <p:nvSpPr>
          <p:cNvPr id="254" name="Google Shape;254;p1"/>
          <p:cNvSpPr/>
          <p:nvPr/>
        </p:nvSpPr>
        <p:spPr>
          <a:xfrm>
            <a:off x="2801361" y="1846644"/>
            <a:ext cx="334775" cy="503592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255" name="Google Shape;255;p1"/>
          <p:cNvSpPr/>
          <p:nvPr/>
        </p:nvSpPr>
        <p:spPr>
          <a:xfrm>
            <a:off x="2801361" y="1846644"/>
            <a:ext cx="334775" cy="503592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1"/>
          <p:cNvSpPr/>
          <p:nvPr/>
        </p:nvSpPr>
        <p:spPr>
          <a:xfrm>
            <a:off x="2801361" y="1846644"/>
            <a:ext cx="334775" cy="503592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1"/>
          <p:cNvSpPr/>
          <p:nvPr/>
        </p:nvSpPr>
        <p:spPr>
          <a:xfrm>
            <a:off x="2801361" y="1846644"/>
            <a:ext cx="334775" cy="503592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1"/>
          <p:cNvSpPr/>
          <p:nvPr/>
        </p:nvSpPr>
        <p:spPr>
          <a:xfrm>
            <a:off x="2801361" y="1846644"/>
            <a:ext cx="334775" cy="503592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1"/>
          <p:cNvSpPr txBox="1"/>
          <p:nvPr/>
        </p:nvSpPr>
        <p:spPr>
          <a:xfrm>
            <a:off x="2972805" y="148295"/>
            <a:ext cx="1068998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為什麼吃藥時不能分藥？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1"/>
          <p:cNvSpPr txBox="1"/>
          <p:nvPr/>
        </p:nvSpPr>
        <p:spPr>
          <a:xfrm>
            <a:off x="5682670" y="113601"/>
            <a:ext cx="1062451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你最喜歡的原型食物是什麼？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1"/>
          <p:cNvSpPr txBox="1"/>
          <p:nvPr/>
        </p:nvSpPr>
        <p:spPr>
          <a:xfrm>
            <a:off x="6941117" y="78596"/>
            <a:ext cx="1062451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有什麼執照才可以發藥?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1"/>
          <p:cNvSpPr txBox="1"/>
          <p:nvPr/>
        </p:nvSpPr>
        <p:spPr>
          <a:xfrm>
            <a:off x="8552465" y="1766657"/>
            <a:ext cx="1062451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吃藥時藥搭配什麼?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1"/>
          <p:cNvSpPr txBox="1"/>
          <p:nvPr/>
        </p:nvSpPr>
        <p:spPr>
          <a:xfrm>
            <a:off x="8526811" y="2981503"/>
            <a:ext cx="10626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dk1"/>
                </a:solidFill>
              </a:rPr>
              <a:t>眼藥水地保存方式是什麼?</a:t>
            </a:r>
            <a:endParaRPr>
              <a:solidFill>
                <a:schemeClr val="dk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264" name="Google Shape;264;p1"/>
          <p:cNvSpPr txBox="1"/>
          <p:nvPr/>
        </p:nvSpPr>
        <p:spPr>
          <a:xfrm>
            <a:off x="8534323" y="4374830"/>
            <a:ext cx="1062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1"/>
                </a:solidFill>
              </a:rPr>
              <a:t>藥膏過期了可以使用嗎？為什麼?</a:t>
            </a:r>
            <a:endParaRPr/>
          </a:p>
        </p:txBody>
      </p:sp>
      <p:sp>
        <p:nvSpPr>
          <p:cNvPr id="265" name="Google Shape;265;p1"/>
          <p:cNvSpPr txBox="1"/>
          <p:nvPr/>
        </p:nvSpPr>
        <p:spPr>
          <a:xfrm>
            <a:off x="6941117" y="5943717"/>
            <a:ext cx="1062451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說出地震防災的口號</a:t>
            </a:r>
            <a:endParaRPr/>
          </a:p>
        </p:txBody>
      </p:sp>
      <p:sp>
        <p:nvSpPr>
          <p:cNvPr id="266" name="Google Shape;266;p1"/>
          <p:cNvSpPr txBox="1"/>
          <p:nvPr/>
        </p:nvSpPr>
        <p:spPr>
          <a:xfrm>
            <a:off x="5607979" y="5784783"/>
            <a:ext cx="1062451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藥膏過期了可以使用嗎？為什麼?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1"/>
          <p:cNvSpPr txBox="1"/>
          <p:nvPr/>
        </p:nvSpPr>
        <p:spPr>
          <a:xfrm>
            <a:off x="2942002" y="5937838"/>
            <a:ext cx="1062451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鼻噴劑要怎麼用?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1"/>
          <p:cNvSpPr txBox="1"/>
          <p:nvPr/>
        </p:nvSpPr>
        <p:spPr>
          <a:xfrm>
            <a:off x="1675346" y="5933605"/>
            <a:ext cx="1062451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點眼藥水要點在哪裡?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1"/>
          <p:cNvSpPr txBox="1"/>
          <p:nvPr/>
        </p:nvSpPr>
        <p:spPr>
          <a:xfrm>
            <a:off x="184191" y="5624044"/>
            <a:ext cx="1062451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為什麼吃藥時不能挑藥</a:t>
            </a:r>
            <a:endParaRPr/>
          </a:p>
        </p:txBody>
      </p:sp>
      <p:grpSp>
        <p:nvGrpSpPr>
          <p:cNvPr id="270" name="Google Shape;270;p1"/>
          <p:cNvGrpSpPr/>
          <p:nvPr/>
        </p:nvGrpSpPr>
        <p:grpSpPr>
          <a:xfrm>
            <a:off x="102081" y="5496506"/>
            <a:ext cx="1373872" cy="1116979"/>
            <a:chOff x="56998" y="4200088"/>
            <a:chExt cx="1373872" cy="1116979"/>
          </a:xfrm>
        </p:grpSpPr>
        <p:sp>
          <p:nvSpPr>
            <p:cNvPr id="271" name="Google Shape;271;p1"/>
            <p:cNvSpPr/>
            <p:nvPr/>
          </p:nvSpPr>
          <p:spPr>
            <a:xfrm rot="5400000">
              <a:off x="60849" y="4196236"/>
              <a:ext cx="1115699" cy="1123402"/>
            </a:xfrm>
            <a:prstGeom prst="rect">
              <a:avLst/>
            </a:prstGeom>
            <a:noFill/>
            <a:ln w="762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1"/>
            <p:cNvSpPr/>
            <p:nvPr/>
          </p:nvSpPr>
          <p:spPr>
            <a:xfrm rot="-5400000">
              <a:off x="747145" y="4633342"/>
              <a:ext cx="1116979" cy="250470"/>
            </a:xfrm>
            <a:prstGeom prst="rect">
              <a:avLst/>
            </a:prstGeom>
            <a:solidFill>
              <a:srgbClr val="D9594C"/>
            </a:solidFill>
            <a:ln w="762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3" name="Google Shape;273;p1"/>
          <p:cNvSpPr txBox="1"/>
          <p:nvPr/>
        </p:nvSpPr>
        <p:spPr>
          <a:xfrm>
            <a:off x="102924" y="4268182"/>
            <a:ext cx="1062451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皮膚過敏要穿怎麼樣的衣服</a:t>
            </a:r>
            <a:endParaRPr/>
          </a:p>
        </p:txBody>
      </p:sp>
      <p:sp>
        <p:nvSpPr>
          <p:cNvPr id="274" name="Google Shape;274;p1"/>
          <p:cNvSpPr txBox="1"/>
          <p:nvPr/>
        </p:nvSpPr>
        <p:spPr>
          <a:xfrm>
            <a:off x="52992" y="3088356"/>
            <a:ext cx="1062451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洗手的方法是什麼?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1"/>
          <p:cNvSpPr txBox="1"/>
          <p:nvPr/>
        </p:nvSpPr>
        <p:spPr>
          <a:xfrm>
            <a:off x="76834" y="1823953"/>
            <a:ext cx="1062451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皮膚藥膏要擦很多嗎?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A202654D-86DB-482E-A7E2-9FFF3A8BDF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447" b="89716" l="9877" r="89506">
                        <a14:foregroundMark x1="33951" y1="7447" x2="33951" y2="7447"/>
                        <a14:foregroundMark x1="30247" y1="46454" x2="30247" y2="46454"/>
                        <a14:foregroundMark x1="72222" y1="46454" x2="72222" y2="4645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74884" y="1464766"/>
            <a:ext cx="806310" cy="14035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>
                      <p:stCondLst>
                        <p:cond delay="indefinite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194</Words>
  <Application>Microsoft Office PowerPoint</Application>
  <PresentationFormat>寬螢幕</PresentationFormat>
  <Paragraphs>46</Paragraphs>
  <Slides>1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6" baseType="lpstr">
      <vt:lpstr>Calibri</vt:lpstr>
      <vt:lpstr>Arial</vt:lpstr>
      <vt:lpstr>Courgette</vt:lpstr>
      <vt:lpstr>EB Garamond</vt:lpstr>
      <vt:lpstr>Office 佈景主題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Iju Hsu</dc:creator>
  <cp:lastModifiedBy>許喬銨</cp:lastModifiedBy>
  <cp:revision>1</cp:revision>
  <dcterms:created xsi:type="dcterms:W3CDTF">2021-05-26T12:04:04Z</dcterms:created>
  <dcterms:modified xsi:type="dcterms:W3CDTF">2025-07-02T08:39:41Z</dcterms:modified>
</cp:coreProperties>
</file>