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48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6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5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22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5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4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0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08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3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7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1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20735"/>
            <a:ext cx="12192000" cy="286789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40873" y="1005984"/>
            <a:ext cx="9124604" cy="2601739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苗栗烏眉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國中教材圖片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02975" y="383676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公視兒少教育資源網製作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71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19" y="1047496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19" y="4461501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19" y="275480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63" y="445201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63" y="2749754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41" y="2749754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41" y="1047496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63" y="1047496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41" y="4461501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/>
          <p:cNvSpPr txBox="1"/>
          <p:nvPr/>
        </p:nvSpPr>
        <p:spPr>
          <a:xfrm>
            <a:off x="157943" y="559673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情緒卡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4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7943" y="559673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情緒卡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66" y="2868472"/>
            <a:ext cx="2252317" cy="1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32" y="2858528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32" y="456423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47" y="1172712"/>
            <a:ext cx="2278060" cy="161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66" y="117271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0" y="456423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66" y="456423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31" y="117271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47" y="2868472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72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陪伴學習單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54" y="1192222"/>
            <a:ext cx="2263663" cy="160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52" y="2869470"/>
            <a:ext cx="2263663" cy="160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38" y="4555744"/>
            <a:ext cx="2263663" cy="160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4" y="2869470"/>
            <a:ext cx="2263663" cy="160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4" y="1192222"/>
            <a:ext cx="2263663" cy="160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39" y="1190299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38" y="2867547"/>
            <a:ext cx="2266383" cy="160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86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48" y="2682033"/>
            <a:ext cx="2866406" cy="202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2" y="1590631"/>
            <a:ext cx="2866406" cy="202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60" y="1590631"/>
            <a:ext cx="2866406" cy="202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2" y="3814045"/>
            <a:ext cx="2866406" cy="202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60" y="3814044"/>
            <a:ext cx="2866406" cy="202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097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苗栗烏眉國中教材圖片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台中旭光國小教材</dc:title>
  <dc:creator>張芷瑄</dc:creator>
  <cp:lastModifiedBy>張芷瑄</cp:lastModifiedBy>
  <cp:revision>14</cp:revision>
  <dcterms:created xsi:type="dcterms:W3CDTF">2023-07-17T03:16:23Z</dcterms:created>
  <dcterms:modified xsi:type="dcterms:W3CDTF">2023-07-17T06:18:25Z</dcterms:modified>
</cp:coreProperties>
</file>