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48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62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51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22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4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08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08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6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79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1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720735"/>
            <a:ext cx="12192000" cy="286789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40873" y="1005984"/>
            <a:ext cx="9124604" cy="2601739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苗栗烏眉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國中教材圖片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02975" y="3836763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公視兒少教育資源網製作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71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19" y="1047496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19" y="4461501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19" y="275480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963" y="445201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963" y="2749754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41" y="2749754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41" y="1047496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963" y="1047496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41" y="4461501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文字方塊 14"/>
          <p:cNvSpPr txBox="1"/>
          <p:nvPr/>
        </p:nvSpPr>
        <p:spPr>
          <a:xfrm>
            <a:off x="157943" y="559673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情緒卡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643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57943" y="559673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情緒卡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66" y="2868472"/>
            <a:ext cx="2252317" cy="1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432" y="2858528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432" y="456423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747" y="1172712"/>
            <a:ext cx="2278060" cy="1610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66" y="117271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390" y="456423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66" y="456423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431" y="117271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747" y="2868472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722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陪伴學習單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54" y="1192222"/>
            <a:ext cx="2263663" cy="160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52" y="2869470"/>
            <a:ext cx="2263663" cy="160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238" y="4555744"/>
            <a:ext cx="2263663" cy="160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544" y="2869470"/>
            <a:ext cx="2263663" cy="160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544" y="1192222"/>
            <a:ext cx="2263663" cy="160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239" y="1190299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238" y="2867547"/>
            <a:ext cx="2266383" cy="1602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086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情境卡</a:t>
            </a:r>
            <a:endParaRPr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348" y="2682033"/>
            <a:ext cx="2866406" cy="2026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72" y="1590631"/>
            <a:ext cx="2866406" cy="2026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360" y="1590631"/>
            <a:ext cx="2866406" cy="2026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72" y="3814045"/>
            <a:ext cx="2866406" cy="2026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360" y="3814044"/>
            <a:ext cx="2866406" cy="2026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0974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35</Words>
  <Application>Microsoft Office PowerPoint</Application>
  <PresentationFormat>寬螢幕</PresentationFormat>
  <Paragraphs>6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苗栗烏眉國中教材圖片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台中旭光國小教材</dc:title>
  <dc:creator>張芷瑄</dc:creator>
  <cp:lastModifiedBy>張芷瑄</cp:lastModifiedBy>
  <cp:revision>14</cp:revision>
  <dcterms:created xsi:type="dcterms:W3CDTF">2023-07-17T03:16:23Z</dcterms:created>
  <dcterms:modified xsi:type="dcterms:W3CDTF">2023-07-17T06:18:25Z</dcterms:modified>
</cp:coreProperties>
</file>