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0484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621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0512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7228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54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5642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080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2089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963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799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006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21F9C-0625-44AD-9B49-F18C12AF5F9E}" type="datetimeFigureOut">
              <a:rPr lang="zh-TW" altLang="en-US" smtClean="0"/>
              <a:t>2023/7/17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13A153-C7D0-4FE9-A92B-1A3F875A62D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4170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1745673"/>
            <a:ext cx="12192000" cy="2867891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440873" y="1005984"/>
            <a:ext cx="9124604" cy="2601739"/>
          </a:xfrm>
        </p:spPr>
        <p:txBody>
          <a:bodyPr/>
          <a:lstStyle/>
          <a:p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台中旭光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國小教材圖片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4402975" y="3836763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【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公視兒少教育資源網製作</a:t>
            </a:r>
            <a:r>
              <a:rPr lang="en-US" altLang="zh-TW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】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217119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68" y="1208502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13" y="1208502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14" y="2881899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613" y="4555297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69" y="2872448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5468" y="4555296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23" y="1208502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24" y="2881899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323" y="4555296"/>
            <a:ext cx="2140159" cy="15129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文字方塊 12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解壓九宮格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643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考得好 考不好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498" y="3590374"/>
            <a:ext cx="4265715" cy="301567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498" y="440575"/>
            <a:ext cx="4265715" cy="3015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269" y="1948410"/>
            <a:ext cx="4265714" cy="30156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87225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價值澄清數字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419" y="1695795"/>
            <a:ext cx="4797987" cy="339196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432" y="1695796"/>
            <a:ext cx="4797987" cy="339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837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-1" y="440575"/>
            <a:ext cx="2585613" cy="607528"/>
          </a:xfrm>
          <a:prstGeom prst="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/>
          <p:cNvSpPr txBox="1"/>
          <p:nvPr/>
        </p:nvSpPr>
        <p:spPr>
          <a:xfrm>
            <a:off x="423950" y="574304"/>
            <a:ext cx="27348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問題情境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93" y="1181832"/>
            <a:ext cx="3469802" cy="2452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7593" y="3826021"/>
            <a:ext cx="3469802" cy="2452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71" y="3826021"/>
            <a:ext cx="3469802" cy="2452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871" y="1181832"/>
            <a:ext cx="3469802" cy="24529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40867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29</Words>
  <Application>Microsoft Office PowerPoint</Application>
  <PresentationFormat>寬螢幕</PresentationFormat>
  <Paragraphs>6</Paragraphs>
  <Slides>5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微軟正黑體</vt:lpstr>
      <vt:lpstr>新細明體</vt:lpstr>
      <vt:lpstr>Arial</vt:lpstr>
      <vt:lpstr>Calibri</vt:lpstr>
      <vt:lpstr>Calibri Light</vt:lpstr>
      <vt:lpstr>Wingdings</vt:lpstr>
      <vt:lpstr>Office 佈景主題</vt:lpstr>
      <vt:lpstr>台中旭光國小教材圖片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台中旭光國小教材</dc:title>
  <dc:creator>張芷瑄</dc:creator>
  <cp:lastModifiedBy>張芷瑄</cp:lastModifiedBy>
  <cp:revision>4</cp:revision>
  <dcterms:created xsi:type="dcterms:W3CDTF">2023-07-17T03:16:23Z</dcterms:created>
  <dcterms:modified xsi:type="dcterms:W3CDTF">2023-07-17T03:38:40Z</dcterms:modified>
</cp:coreProperties>
</file>