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</p:sldIdLst>
  <p:sldSz cx="12192000" cy="6858000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14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432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221F9C-0625-44AD-9B49-F18C12AF5F9E}" type="datetimeFigureOut">
              <a:rPr lang="zh-TW" altLang="en-US" smtClean="0"/>
              <a:t>2023/7/17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13A153-C7D0-4FE9-A92B-1A3F875A62DB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6104846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221F9C-0625-44AD-9B49-F18C12AF5F9E}" type="datetimeFigureOut">
              <a:rPr lang="zh-TW" altLang="en-US" smtClean="0"/>
              <a:t>2023/7/17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13A153-C7D0-4FE9-A92B-1A3F875A62DB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1916216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221F9C-0625-44AD-9B49-F18C12AF5F9E}" type="datetimeFigureOut">
              <a:rPr lang="zh-TW" altLang="en-US" smtClean="0"/>
              <a:t>2023/7/17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13A153-C7D0-4FE9-A92B-1A3F875A62DB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5205126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221F9C-0625-44AD-9B49-F18C12AF5F9E}" type="datetimeFigureOut">
              <a:rPr lang="zh-TW" altLang="en-US" smtClean="0"/>
              <a:t>2023/7/17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13A153-C7D0-4FE9-A92B-1A3F875A62DB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2672289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221F9C-0625-44AD-9B49-F18C12AF5F9E}" type="datetimeFigureOut">
              <a:rPr lang="zh-TW" altLang="en-US" smtClean="0"/>
              <a:t>2023/7/17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13A153-C7D0-4FE9-A92B-1A3F875A62DB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193549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221F9C-0625-44AD-9B49-F18C12AF5F9E}" type="datetimeFigureOut">
              <a:rPr lang="zh-TW" altLang="en-US" smtClean="0"/>
              <a:t>2023/7/17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13A153-C7D0-4FE9-A92B-1A3F875A62DB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1564273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221F9C-0625-44AD-9B49-F18C12AF5F9E}" type="datetimeFigureOut">
              <a:rPr lang="zh-TW" altLang="en-US" smtClean="0"/>
              <a:t>2023/7/17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13A153-C7D0-4FE9-A92B-1A3F875A62DB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3290808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221F9C-0625-44AD-9B49-F18C12AF5F9E}" type="datetimeFigureOut">
              <a:rPr lang="zh-TW" altLang="en-US" smtClean="0"/>
              <a:t>2023/7/17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13A153-C7D0-4FE9-A92B-1A3F875A62DB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7820897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221F9C-0625-44AD-9B49-F18C12AF5F9E}" type="datetimeFigureOut">
              <a:rPr lang="zh-TW" altLang="en-US" smtClean="0"/>
              <a:t>2023/7/17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13A153-C7D0-4FE9-A92B-1A3F875A62DB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0696385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221F9C-0625-44AD-9B49-F18C12AF5F9E}" type="datetimeFigureOut">
              <a:rPr lang="zh-TW" altLang="en-US" smtClean="0"/>
              <a:t>2023/7/17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13A153-C7D0-4FE9-A92B-1A3F875A62DB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4947998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221F9C-0625-44AD-9B49-F18C12AF5F9E}" type="datetimeFigureOut">
              <a:rPr lang="zh-TW" altLang="en-US" smtClean="0"/>
              <a:t>2023/7/17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13A153-C7D0-4FE9-A92B-1A3F875A62DB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0960061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221F9C-0625-44AD-9B49-F18C12AF5F9E}" type="datetimeFigureOut">
              <a:rPr lang="zh-TW" altLang="en-US" smtClean="0"/>
              <a:t>2023/7/17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13A153-C7D0-4FE9-A92B-1A3F875A62DB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2841700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10" Type="http://schemas.openxmlformats.org/officeDocument/2006/relationships/image" Target="../media/image9.jpeg"/><Relationship Id="rId4" Type="http://schemas.openxmlformats.org/officeDocument/2006/relationships/image" Target="../media/image3.jpeg"/><Relationship Id="rId9" Type="http://schemas.openxmlformats.org/officeDocument/2006/relationships/image" Target="../media/image8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0" y="1745673"/>
            <a:ext cx="12192000" cy="2867891"/>
          </a:xfrm>
          <a:prstGeom prst="rect">
            <a:avLst/>
          </a:prstGeom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1440873" y="1005984"/>
            <a:ext cx="9124604" cy="2601739"/>
          </a:xfrm>
        </p:spPr>
        <p:txBody>
          <a:bodyPr/>
          <a:lstStyle/>
          <a:p>
            <a:r>
              <a:rPr lang="zh-TW" altLang="en-US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台中旭光</a:t>
            </a:r>
            <a:r>
              <a:rPr lang="zh-TW" altLang="en-US" b="1" dirty="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國小教材圖片</a:t>
            </a:r>
            <a:endParaRPr lang="zh-TW" altLang="en-US" b="1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5" name="文字方塊 4"/>
          <p:cNvSpPr txBox="1"/>
          <p:nvPr/>
        </p:nvSpPr>
        <p:spPr>
          <a:xfrm>
            <a:off x="4402975" y="3836763"/>
            <a:ext cx="3200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【</a:t>
            </a:r>
            <a:r>
              <a:rPr lang="zh-TW" altLang="en-US" b="1" dirty="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公視兒少教育資源網製作</a:t>
            </a:r>
            <a:r>
              <a:rPr lang="en-US" altLang="zh-TW" dirty="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】</a:t>
            </a:r>
            <a:endParaRPr lang="zh-TW" altLang="en-US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02171190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矩形 13"/>
          <p:cNvSpPr/>
          <p:nvPr/>
        </p:nvSpPr>
        <p:spPr>
          <a:xfrm>
            <a:off x="-1" y="440575"/>
            <a:ext cx="2585613" cy="607528"/>
          </a:xfrm>
          <a:prstGeom prst="rect">
            <a:avLst/>
          </a:prstGeom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5468" y="1208502"/>
            <a:ext cx="2140159" cy="151299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noFill/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圖片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5613" y="1208502"/>
            <a:ext cx="2140159" cy="151299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noFill/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圖片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5614" y="2881899"/>
            <a:ext cx="2140159" cy="151299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noFill/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圖片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5613" y="4555297"/>
            <a:ext cx="2140159" cy="151299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noFill/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圖片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5469" y="2872448"/>
            <a:ext cx="2140159" cy="151299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noFill/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9" name="圖片 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5468" y="4555296"/>
            <a:ext cx="2140159" cy="151299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noFill/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" name="圖片 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25323" y="1208502"/>
            <a:ext cx="2140159" cy="151299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noFill/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1" name="圖片 10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25324" y="2881899"/>
            <a:ext cx="2140159" cy="151299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noFill/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2" name="圖片 11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25323" y="4555296"/>
            <a:ext cx="2140159" cy="151299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noFill/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3" name="文字方塊 12"/>
          <p:cNvSpPr txBox="1"/>
          <p:nvPr/>
        </p:nvSpPr>
        <p:spPr>
          <a:xfrm>
            <a:off x="423950" y="574304"/>
            <a:ext cx="27348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u"/>
            </a:pPr>
            <a:r>
              <a:rPr lang="zh-TW" altLang="en-US" b="1" dirty="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解壓九宮格</a:t>
            </a:r>
            <a:endParaRPr lang="zh-TW" altLang="en-US" b="1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51643230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/>
        </p:nvSpPr>
        <p:spPr>
          <a:xfrm>
            <a:off x="-1" y="440575"/>
            <a:ext cx="2585613" cy="607528"/>
          </a:xfrm>
          <a:prstGeom prst="rect">
            <a:avLst/>
          </a:prstGeom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4" name="文字方塊 3"/>
          <p:cNvSpPr txBox="1"/>
          <p:nvPr/>
        </p:nvSpPr>
        <p:spPr>
          <a:xfrm>
            <a:off x="423950" y="574304"/>
            <a:ext cx="27348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u"/>
            </a:pPr>
            <a:r>
              <a:rPr lang="zh-TW" altLang="en-US" b="1" dirty="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考得好 考不好</a:t>
            </a:r>
            <a:endParaRPr lang="zh-TW" altLang="en-US" b="1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1498" y="3590374"/>
            <a:ext cx="4265715" cy="301567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noFill/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圖片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1498" y="440575"/>
            <a:ext cx="4265715" cy="301567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noFill/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圖片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7269" y="1948410"/>
            <a:ext cx="4265714" cy="301567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noFill/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28722508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/>
        </p:nvSpPr>
        <p:spPr>
          <a:xfrm>
            <a:off x="-1" y="440575"/>
            <a:ext cx="2585613" cy="607528"/>
          </a:xfrm>
          <a:prstGeom prst="rect">
            <a:avLst/>
          </a:prstGeom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4" name="文字方塊 3"/>
          <p:cNvSpPr txBox="1"/>
          <p:nvPr/>
        </p:nvSpPr>
        <p:spPr>
          <a:xfrm>
            <a:off x="423950" y="574304"/>
            <a:ext cx="27348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u"/>
            </a:pPr>
            <a:r>
              <a:rPr lang="zh-TW" altLang="en-US" b="1" dirty="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價值澄清數字</a:t>
            </a:r>
            <a:endParaRPr lang="zh-TW" altLang="en-US" b="1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2419" y="1695795"/>
            <a:ext cx="4797987" cy="3391963"/>
          </a:xfrm>
          <a:prstGeom prst="rect">
            <a:avLst/>
          </a:prstGeom>
        </p:spPr>
      </p:pic>
      <p:pic>
        <p:nvPicPr>
          <p:cNvPr id="6" name="圖片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4432" y="1695796"/>
            <a:ext cx="4797987" cy="3391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783715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8"/>
          <p:cNvSpPr/>
          <p:nvPr/>
        </p:nvSpPr>
        <p:spPr>
          <a:xfrm>
            <a:off x="-1" y="440575"/>
            <a:ext cx="2585613" cy="607528"/>
          </a:xfrm>
          <a:prstGeom prst="rect">
            <a:avLst/>
          </a:prstGeom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4" name="文字方塊 3"/>
          <p:cNvSpPr txBox="1"/>
          <p:nvPr/>
        </p:nvSpPr>
        <p:spPr>
          <a:xfrm>
            <a:off x="423950" y="574304"/>
            <a:ext cx="27348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u"/>
            </a:pPr>
            <a:r>
              <a:rPr lang="zh-TW" altLang="en-US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問題情境</a:t>
            </a:r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7593" y="1181832"/>
            <a:ext cx="3469802" cy="245299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noFill/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圖片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7593" y="3826021"/>
            <a:ext cx="3469802" cy="245299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noFill/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圖片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7871" y="3826021"/>
            <a:ext cx="3469802" cy="245299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noFill/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圖片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7871" y="1181832"/>
            <a:ext cx="3469802" cy="245299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noFill/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74086757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</TotalTime>
  <Words>29</Words>
  <Application>Microsoft Office PowerPoint</Application>
  <PresentationFormat>寬螢幕</PresentationFormat>
  <Paragraphs>6</Paragraphs>
  <Slides>5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6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5</vt:i4>
      </vt:variant>
    </vt:vector>
  </HeadingPairs>
  <TitlesOfParts>
    <vt:vector size="12" baseType="lpstr">
      <vt:lpstr>微軟正黑體</vt:lpstr>
      <vt:lpstr>新細明體</vt:lpstr>
      <vt:lpstr>Arial</vt:lpstr>
      <vt:lpstr>Calibri</vt:lpstr>
      <vt:lpstr>Calibri Light</vt:lpstr>
      <vt:lpstr>Wingdings</vt:lpstr>
      <vt:lpstr>Office 佈景主題</vt:lpstr>
      <vt:lpstr>台中旭光國小教材圖片</vt:lpstr>
      <vt:lpstr>PowerPoint 簡報</vt:lpstr>
      <vt:lpstr>PowerPoint 簡報</vt:lpstr>
      <vt:lpstr>PowerPoint 簡報</vt:lpstr>
      <vt:lpstr>PowerPoint 簡報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台中旭光國小教材</dc:title>
  <dc:creator>張芷瑄</dc:creator>
  <cp:lastModifiedBy>張芷瑄</cp:lastModifiedBy>
  <cp:revision>4</cp:revision>
  <dcterms:created xsi:type="dcterms:W3CDTF">2023-07-17T03:16:23Z</dcterms:created>
  <dcterms:modified xsi:type="dcterms:W3CDTF">2023-07-17T03:38:40Z</dcterms:modified>
</cp:coreProperties>
</file>