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0484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1621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0512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7228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35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6427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080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2089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963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4799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006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417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720735"/>
            <a:ext cx="12192000" cy="2867891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40873" y="1005984"/>
            <a:ext cx="9124604" cy="2601739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金陵女中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教材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圖片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402975" y="3836763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公視兒少教育資源網製作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1711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-1" y="440575"/>
            <a:ext cx="2585613" cy="607528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157943" y="559673"/>
            <a:ext cx="273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笑臉哭臉手拿牌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467" y="1559727"/>
            <a:ext cx="4976573" cy="351972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70" y="1559727"/>
            <a:ext cx="4976573" cy="351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432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-1" y="440575"/>
            <a:ext cx="2585613" cy="607528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157943" y="559673"/>
            <a:ext cx="273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感官體驗卡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2" y="2372771"/>
            <a:ext cx="3672742" cy="891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730" y="2372771"/>
            <a:ext cx="3672742" cy="891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272" y="3645731"/>
            <a:ext cx="3672742" cy="891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43" y="3645731"/>
            <a:ext cx="3672742" cy="891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901" y="2372771"/>
            <a:ext cx="3672742" cy="891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29579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25</Words>
  <Application>Microsoft Office PowerPoint</Application>
  <PresentationFormat>寬螢幕</PresentationFormat>
  <Paragraphs>4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10" baseType="lpstr">
      <vt:lpstr>微軟正黑體</vt:lpstr>
      <vt:lpstr>新細明體</vt:lpstr>
      <vt:lpstr>Arial</vt:lpstr>
      <vt:lpstr>Calibri</vt:lpstr>
      <vt:lpstr>Calibri Light</vt:lpstr>
      <vt:lpstr>Wingdings</vt:lpstr>
      <vt:lpstr>Office 佈景主題</vt:lpstr>
      <vt:lpstr>新北金陵女中教材圖片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台中旭光國小教材</dc:title>
  <dc:creator>張芷瑄</dc:creator>
  <cp:lastModifiedBy>張芷瑄</cp:lastModifiedBy>
  <cp:revision>20</cp:revision>
  <dcterms:created xsi:type="dcterms:W3CDTF">2023-07-17T03:16:23Z</dcterms:created>
  <dcterms:modified xsi:type="dcterms:W3CDTF">2023-07-17T08:12:07Z</dcterms:modified>
</cp:coreProperties>
</file>