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04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621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512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722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54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642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08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208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638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799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6006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21F9C-0625-44AD-9B49-F18C12AF5F9E}" type="datetimeFigureOut">
              <a:rPr lang="zh-TW" altLang="en-US" smtClean="0"/>
              <a:t>2023/7/17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3A153-C7D0-4FE9-A92B-1A3F875A6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4170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1720735"/>
            <a:ext cx="12192000" cy="2867891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0873" y="1005984"/>
            <a:ext cx="9124604" cy="2601739"/>
          </a:xfrm>
        </p:spPr>
        <p:txBody>
          <a:bodyPr/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新北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金陵女中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教材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圖片</a:t>
            </a:r>
            <a:endParaRPr lang="zh-TW" altLang="en-US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4402975" y="3836763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公視兒少教育資源網製作</a:t>
            </a:r>
            <a:r>
              <a:rPr lang="en-US" altLang="zh-TW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21711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-1" y="440575"/>
            <a:ext cx="2585613" cy="607528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157943" y="559673"/>
            <a:ext cx="273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笑臉哭臉手拿牌</a:t>
            </a:r>
            <a:endParaRPr lang="zh-TW" altLang="en-US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9467" y="1559727"/>
            <a:ext cx="4976573" cy="3519722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70" y="1559727"/>
            <a:ext cx="4976573" cy="3519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643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-1" y="440575"/>
            <a:ext cx="2585613" cy="607528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文字方塊 15"/>
          <p:cNvSpPr txBox="1"/>
          <p:nvPr/>
        </p:nvSpPr>
        <p:spPr>
          <a:xfrm>
            <a:off x="157943" y="559673"/>
            <a:ext cx="273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en-US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感官體驗卡</a:t>
            </a:r>
            <a:endParaRPr lang="zh-TW" altLang="en-US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2" y="2372771"/>
            <a:ext cx="3672742" cy="891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5730" y="2372771"/>
            <a:ext cx="3672742" cy="891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272" y="3645731"/>
            <a:ext cx="3672742" cy="891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443" y="3645731"/>
            <a:ext cx="3672742" cy="891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901" y="2372771"/>
            <a:ext cx="3672742" cy="8917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29579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25</Words>
  <Application>Microsoft Office PowerPoint</Application>
  <PresentationFormat>寬螢幕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Wingdings</vt:lpstr>
      <vt:lpstr>Office 佈景主題</vt:lpstr>
      <vt:lpstr>新北金陵女中教材圖片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台中旭光國小教材</dc:title>
  <dc:creator>張芷瑄</dc:creator>
  <cp:lastModifiedBy>張芷瑄</cp:lastModifiedBy>
  <cp:revision>20</cp:revision>
  <dcterms:created xsi:type="dcterms:W3CDTF">2023-07-17T03:16:23Z</dcterms:created>
  <dcterms:modified xsi:type="dcterms:W3CDTF">2023-07-17T08:12:07Z</dcterms:modified>
</cp:coreProperties>
</file>