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4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62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51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22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5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42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08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08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63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79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006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17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720735"/>
            <a:ext cx="12192000" cy="2867891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0873" y="1005984"/>
            <a:ext cx="9124604" cy="2601739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宜蘭羅東高中教材圖片</a:t>
            </a:r>
            <a:endParaRPr lang="zh-TW" altLang="en-US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402975" y="3836763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公視兒少教育資源網製作</a:t>
            </a:r>
            <a:r>
              <a:rPr lang="en-US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711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-1" y="440575"/>
            <a:ext cx="2585613" cy="607528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157943" y="559673"/>
            <a:ext cx="273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象限字卡</a:t>
            </a:r>
            <a:endParaRPr lang="zh-TW" altLang="en-US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668" y="2252827"/>
            <a:ext cx="4780091" cy="11606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667" y="3727039"/>
            <a:ext cx="4780091" cy="11606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576" y="2252827"/>
            <a:ext cx="4780091" cy="11606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576" y="3729204"/>
            <a:ext cx="4780091" cy="11606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16432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18</Words>
  <Application>Microsoft Office PowerPoint</Application>
  <PresentationFormat>寬螢幕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Calibri Light</vt:lpstr>
      <vt:lpstr>Wingdings</vt:lpstr>
      <vt:lpstr>Office 佈景主題</vt:lpstr>
      <vt:lpstr>宜蘭羅東高中教材圖片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台中旭光國小教材</dc:title>
  <dc:creator>張芷瑄</dc:creator>
  <cp:lastModifiedBy>張芷瑄</cp:lastModifiedBy>
  <cp:revision>17</cp:revision>
  <dcterms:created xsi:type="dcterms:W3CDTF">2023-07-17T03:16:23Z</dcterms:created>
  <dcterms:modified xsi:type="dcterms:W3CDTF">2023-07-17T07:27:57Z</dcterms:modified>
</cp:coreProperties>
</file>